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9"/>
  </p:notesMasterIdLst>
  <p:sldIdLst>
    <p:sldId id="256" r:id="rId4"/>
    <p:sldId id="505" r:id="rId5"/>
    <p:sldId id="257" r:id="rId6"/>
    <p:sldId id="536" r:id="rId7"/>
    <p:sldId id="259" r:id="rId8"/>
    <p:sldId id="581" r:id="rId9"/>
    <p:sldId id="593" r:id="rId10"/>
    <p:sldId id="260" r:id="rId11"/>
    <p:sldId id="540" r:id="rId12"/>
    <p:sldId id="518" r:id="rId13"/>
    <p:sldId id="609" r:id="rId14"/>
    <p:sldId id="604" r:id="rId15"/>
    <p:sldId id="605" r:id="rId16"/>
    <p:sldId id="570" r:id="rId17"/>
    <p:sldId id="603" r:id="rId18"/>
    <p:sldId id="582" r:id="rId20"/>
  </p:sldIdLst>
  <p:sldSz cx="12192000" cy="6858000"/>
  <p:notesSz cx="6858000" cy="9144000"/>
  <p:embeddedFontLst>
    <p:embeddedFont>
      <p:font typeface="Cramaten" pitchFamily="2" charset="0"/>
      <p:regular r:id="rId24"/>
    </p:embeddedFont>
    <p:embeddedFont>
      <p:font typeface="微软雅黑" panose="020B0503020204020204" charset="-122"/>
      <p:regular r:id="rId25"/>
    </p:embeddedFont>
    <p:embeddedFont>
      <p:font typeface="华文中宋" panose="02010600040101010101" charset="-122"/>
      <p:regular r:id="rId26"/>
    </p:embeddedFont>
    <p:embeddedFont>
      <p:font typeface="FuturaBookC" pitchFamily="2" charset="-52"/>
      <p:regular r:id="rId27"/>
    </p:embeddedFont>
    <p:embeddedFont>
      <p:font typeface="FZZhengHeiS-DB-GB" panose="02000000000000000000" pitchFamily="2" charset="0"/>
      <p:regular r:id="rId28"/>
    </p:embeddedFont>
    <p:embeddedFont>
      <p:font typeface="等线" panose="02010600030101010101" charset="-122"/>
      <p:regular r:id="rId29"/>
    </p:embeddedFont>
    <p:embeddedFont>
      <p:font typeface="等线 Light" panose="02010600030101010101" charset="-122"/>
      <p:regular r:id="rId30"/>
    </p:embeddedFont>
    <p:embeddedFont>
      <p:font typeface="Calibri" panose="020F050202020403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61E"/>
    <a:srgbClr val="08FF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p:normalViewPr>
  <p:slideViewPr>
    <p:cSldViewPr snapToGrid="0">
      <p:cViewPr>
        <p:scale>
          <a:sx n="100" d="100"/>
          <a:sy n="100" d="100"/>
        </p:scale>
        <p:origin x="234"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Master" Target="slideMasters/slideMaster2.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46D10AE-38AD-4FEC-A0D6-B14C909FBF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49AF52-06AE-4391-A6F2-033185F55E8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D10AE-38AD-4FEC-A0D6-B14C909FBF2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AF52-06AE-4391-A6F2-033185F55E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D10AE-38AD-4FEC-A0D6-B14C909FBF2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AF52-06AE-4391-A6F2-033185F55E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1.pn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jpe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639060" y="-125730"/>
            <a:ext cx="7281545" cy="7110095"/>
            <a:chOff x="4144474" y="1247773"/>
            <a:chExt cx="3923201" cy="4152903"/>
          </a:xfrm>
        </p:grpSpPr>
        <p:sp>
          <p:nvSpPr>
            <p:cNvPr id="10" name="任意多边形: 形状 9"/>
            <p:cNvSpPr/>
            <p:nvPr/>
          </p:nvSpPr>
          <p:spPr>
            <a:xfrm rot="10800000">
              <a:off x="4353783" y="1247773"/>
              <a:ext cx="3713892" cy="3933825"/>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4144474" y="1247774"/>
              <a:ext cx="3650804" cy="4152902"/>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7757602" y="3248806"/>
              <a:ext cx="79092" cy="550084"/>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4355306" y="1538287"/>
              <a:ext cx="3479865" cy="3481388"/>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342900">
                <a:schemeClr val="accent1">
                  <a:alpha val="22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385081" y="3046405"/>
              <a:ext cx="3396375" cy="592689"/>
            </a:xfrm>
            <a:prstGeom prst="rect">
              <a:avLst/>
            </a:prstGeom>
            <a:noFill/>
          </p:spPr>
          <p:txBody>
            <a:bodyPr wrap="square" rtlCol="0">
              <a:spAutoFit/>
            </a:bodyPr>
            <a:lstStyle/>
            <a:p>
              <a:pPr algn="ctr"/>
              <a:r>
                <a:rPr lang="zh-CN" altLang="en-US" sz="6000" dirty="0">
                  <a:solidFill>
                    <a:schemeClr val="accent1"/>
                  </a:solidFill>
                  <a:latin typeface="Cramaten" pitchFamily="2" charset="0"/>
                </a:rPr>
                <a:t>国家</a:t>
              </a:r>
              <a:r>
                <a:rPr lang="zh-CN" altLang="en-US" sz="6000" dirty="0">
                  <a:solidFill>
                    <a:srgbClr val="08FFC8"/>
                  </a:solidFill>
                  <a:latin typeface="Cramaten" pitchFamily="2" charset="0"/>
                </a:rPr>
                <a:t>奖学金</a:t>
              </a:r>
              <a:r>
                <a:rPr lang="en-US" altLang="zh-CN" sz="6000" dirty="0">
                  <a:solidFill>
                    <a:schemeClr val="accent1">
                      <a:lumMod val="40000"/>
                      <a:lumOff val="60000"/>
                    </a:schemeClr>
                  </a:solidFill>
                  <a:latin typeface="Cramaten" pitchFamily="2" charset="0"/>
                </a:rPr>
                <a:t>·</a:t>
              </a:r>
              <a:r>
                <a:rPr lang="zh-CN" altLang="en-US" sz="6000" dirty="0">
                  <a:solidFill>
                    <a:schemeClr val="tx1"/>
                  </a:solidFill>
                  <a:latin typeface="Cramaten" pitchFamily="2" charset="0"/>
                </a:rPr>
                <a:t>答辩</a:t>
              </a:r>
              <a:endParaRPr lang="en-US" altLang="zh-CN" sz="6600" dirty="0">
                <a:solidFill>
                  <a:schemeClr val="tx1"/>
                </a:solidFill>
                <a:latin typeface="Cramaten" pitchFamily="2" charset="0"/>
              </a:endParaRPr>
            </a:p>
          </p:txBody>
        </p:sp>
      </p:grpSp>
      <p:grpSp>
        <p:nvGrpSpPr>
          <p:cNvPr id="24" name="组合 23"/>
          <p:cNvGrpSpPr/>
          <p:nvPr/>
        </p:nvGrpSpPr>
        <p:grpSpPr>
          <a:xfrm>
            <a:off x="6097718" y="4464494"/>
            <a:ext cx="409313" cy="68689"/>
            <a:chOff x="5468358" y="2364179"/>
            <a:chExt cx="514616" cy="86361"/>
          </a:xfrm>
        </p:grpSpPr>
        <p:sp>
          <p:nvSpPr>
            <p:cNvPr id="15" name="矩形: 圆角 14"/>
            <p:cNvSpPr/>
            <p:nvPr/>
          </p:nvSpPr>
          <p:spPr>
            <a:xfrm>
              <a:off x="5468358" y="2364179"/>
              <a:ext cx="259342" cy="8324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774726" y="2367297"/>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899731" y="2364179"/>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rot="16200000">
            <a:off x="-478790" y="5738495"/>
            <a:ext cx="1691640" cy="245110"/>
          </a:xfrm>
          <a:prstGeom prst="rect">
            <a:avLst/>
          </a:prstGeom>
          <a:noFill/>
        </p:spPr>
        <p:txBody>
          <a:bodyPr wrap="square" rtlCol="0">
            <a:spAutoFit/>
          </a:bodyPr>
          <a:lstStyle/>
          <a:p>
            <a:pPr algn="dist"/>
            <a:r>
              <a:rPr lang="en-US" altLang="zh-CN" sz="1000" dirty="0">
                <a:latin typeface="Alcubierre" panose="02000000000000000000" pitchFamily="50" charset="0"/>
              </a:rPr>
              <a:t>COPYRIGHT</a:t>
            </a:r>
            <a:endParaRPr lang="zh-CN" altLang="en-US" sz="1000" dirty="0">
              <a:latin typeface="Alcubierre" panose="02000000000000000000" pitchFamily="50" charset="0"/>
            </a:endParaRPr>
          </a:p>
        </p:txBody>
      </p:sp>
      <p:cxnSp>
        <p:nvCxnSpPr>
          <p:cNvPr id="35" name="直接连接符 34"/>
          <p:cNvCxnSpPr/>
          <p:nvPr/>
        </p:nvCxnSpPr>
        <p:spPr>
          <a:xfrm flipV="1">
            <a:off x="366638" y="4059081"/>
            <a:ext cx="0" cy="9576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16200000">
            <a:off x="-32793" y="3426145"/>
            <a:ext cx="837401" cy="246221"/>
          </a:xfrm>
          <a:prstGeom prst="rect">
            <a:avLst/>
          </a:prstGeom>
          <a:noFill/>
        </p:spPr>
        <p:txBody>
          <a:bodyPr wrap="square" rtlCol="0">
            <a:spAutoFit/>
          </a:bodyPr>
          <a:lstStyle/>
          <a:p>
            <a:pPr algn="dist"/>
            <a:r>
              <a:rPr lang="en-US" altLang="zh-CN" sz="1000" dirty="0">
                <a:latin typeface="Alcubierre" panose="02000000000000000000" pitchFamily="50" charset="0"/>
              </a:rPr>
              <a:t>2020</a:t>
            </a:r>
            <a:endParaRPr lang="zh-CN" altLang="en-US" sz="1000" dirty="0">
              <a:latin typeface="Alcubierre" panose="02000000000000000000" pitchFamily="50" charset="0"/>
            </a:endParaRPr>
          </a:p>
        </p:txBody>
      </p:sp>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sp>
        <p:nvSpPr>
          <p:cNvPr id="4" name="文本框 3"/>
          <p:cNvSpPr txBox="1"/>
          <p:nvPr/>
        </p:nvSpPr>
        <p:spPr>
          <a:xfrm>
            <a:off x="3786505" y="4464685"/>
            <a:ext cx="4901565" cy="1198880"/>
          </a:xfrm>
          <a:prstGeom prst="rect">
            <a:avLst/>
          </a:prstGeom>
          <a:noFill/>
        </p:spPr>
        <p:txBody>
          <a:bodyPr wrap="square" rtlCol="0">
            <a:spAutoFit/>
          </a:bodyPr>
          <a:p>
            <a:pPr algn="ctr">
              <a:lnSpc>
                <a:spcPct val="150000"/>
              </a:lnSpc>
            </a:pPr>
            <a:r>
              <a:rPr lang="zh-CN" altLang="en-US" sz="2400"/>
              <a:t>鼎利学院</a:t>
            </a:r>
            <a:r>
              <a:rPr lang="en-US" altLang="zh-CN" sz="2400"/>
              <a:t>2018</a:t>
            </a:r>
            <a:r>
              <a:rPr lang="zh-CN" altLang="en-US" sz="2400"/>
              <a:t>级软件技术</a:t>
            </a:r>
            <a:endParaRPr lang="zh-CN" altLang="en-US" sz="2400"/>
          </a:p>
          <a:p>
            <a:pPr algn="ctr">
              <a:lnSpc>
                <a:spcPct val="150000"/>
              </a:lnSpc>
            </a:pPr>
            <a:r>
              <a:rPr lang="zh-CN" altLang="en-US" sz="2400">
                <a:solidFill>
                  <a:srgbClr val="08FFC8"/>
                </a:solidFill>
              </a:rPr>
              <a:t>邓鸿伟</a:t>
            </a:r>
            <a:endParaRPr lang="zh-CN" altLang="en-US" sz="2400">
              <a:solidFill>
                <a:srgbClr val="08FFC8"/>
              </a:solidFill>
            </a:endParaRPr>
          </a:p>
        </p:txBody>
      </p:sp>
      <p:pic>
        <p:nvPicPr>
          <p:cNvPr id="2" name="图片 1" descr="长江logo (1) - 副本"/>
          <p:cNvPicPr>
            <a:picLocks noChangeAspect="1"/>
          </p:cNvPicPr>
          <p:nvPr/>
        </p:nvPicPr>
        <p:blipFill>
          <a:blip r:embed="rId1"/>
          <a:stretch>
            <a:fillRect/>
          </a:stretch>
        </p:blipFill>
        <p:spPr>
          <a:xfrm>
            <a:off x="366395" y="177165"/>
            <a:ext cx="3425190" cy="993775"/>
          </a:xfrm>
          <a:prstGeom prst="rect">
            <a:avLst/>
          </a:prstGeom>
        </p:spPr>
      </p:pic>
      <p:sp>
        <p:nvSpPr>
          <p:cNvPr id="3" name="文本框 2"/>
          <p:cNvSpPr txBox="1"/>
          <p:nvPr/>
        </p:nvSpPr>
        <p:spPr>
          <a:xfrm>
            <a:off x="3111667" y="1728118"/>
            <a:ext cx="6303745" cy="1014730"/>
          </a:xfrm>
          <a:prstGeom prst="rect">
            <a:avLst/>
          </a:prstGeom>
          <a:noFill/>
        </p:spPr>
        <p:txBody>
          <a:bodyPr wrap="square" rtlCol="0">
            <a:spAutoFit/>
          </a:bodyPr>
          <a:p>
            <a:pPr algn="ctr"/>
            <a:r>
              <a:rPr lang="zh-CN" sz="6000" dirty="0">
                <a:solidFill>
                  <a:schemeClr val="accent1"/>
                </a:solidFill>
                <a:latin typeface="Cramaten" pitchFamily="2" charset="0"/>
              </a:rPr>
              <a:t>做最好的自己</a:t>
            </a:r>
            <a:endParaRPr lang="zh-CN" sz="6600" dirty="0">
              <a:solidFill>
                <a:schemeClr val="tx1"/>
              </a:solidFill>
              <a:latin typeface="Cramaten"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550078" y="2371046"/>
            <a:ext cx="3091844" cy="3091268"/>
            <a:chOff x="4208413" y="1883366"/>
            <a:chExt cx="3091844" cy="3091268"/>
          </a:xfrm>
        </p:grpSpPr>
        <p:sp>
          <p:nvSpPr>
            <p:cNvPr id="6" name="矩形 5"/>
            <p:cNvSpPr/>
            <p:nvPr/>
          </p:nvSpPr>
          <p:spPr>
            <a:xfrm>
              <a:off x="4913376" y="2587752"/>
              <a:ext cx="841248" cy="841248"/>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24" y="3429000"/>
              <a:ext cx="841248" cy="841248"/>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background_281144"/>
            <p:cNvSpPr>
              <a:spLocks noChangeAspect="1"/>
            </p:cNvSpPr>
            <p:nvPr/>
          </p:nvSpPr>
          <p:spPr bwMode="auto">
            <a:xfrm>
              <a:off x="5162755" y="2837390"/>
              <a:ext cx="342489" cy="341972"/>
            </a:xfrm>
            <a:custGeom>
              <a:avLst/>
              <a:gdLst>
                <a:gd name="T0" fmla="*/ 4551 w 6827"/>
                <a:gd name="T1" fmla="*/ 2276 h 6827"/>
                <a:gd name="T2" fmla="*/ 4551 w 6827"/>
                <a:gd name="T3" fmla="*/ 0 h 6827"/>
                <a:gd name="T4" fmla="*/ 0 w 6827"/>
                <a:gd name="T5" fmla="*/ 0 h 6827"/>
                <a:gd name="T6" fmla="*/ 0 w 6827"/>
                <a:gd name="T7" fmla="*/ 4551 h 6827"/>
                <a:gd name="T8" fmla="*/ 2276 w 6827"/>
                <a:gd name="T9" fmla="*/ 4551 h 6827"/>
                <a:gd name="T10" fmla="*/ 2276 w 6827"/>
                <a:gd name="T11" fmla="*/ 6827 h 6827"/>
                <a:gd name="T12" fmla="*/ 6827 w 6827"/>
                <a:gd name="T13" fmla="*/ 6827 h 6827"/>
                <a:gd name="T14" fmla="*/ 6827 w 6827"/>
                <a:gd name="T15" fmla="*/ 2276 h 6827"/>
                <a:gd name="T16" fmla="*/ 4551 w 6827"/>
                <a:gd name="T17" fmla="*/ 2276 h 6827"/>
                <a:gd name="T18" fmla="*/ 4137 w 6827"/>
                <a:gd name="T19" fmla="*/ 4551 h 6827"/>
                <a:gd name="T20" fmla="*/ 4551 w 6827"/>
                <a:gd name="T21" fmla="*/ 4551 h 6827"/>
                <a:gd name="T22" fmla="*/ 4551 w 6827"/>
                <a:gd name="T23" fmla="*/ 4137 h 6827"/>
                <a:gd name="T24" fmla="*/ 4965 w 6827"/>
                <a:gd name="T25" fmla="*/ 4137 h 6827"/>
                <a:gd name="T26" fmla="*/ 4965 w 6827"/>
                <a:gd name="T27" fmla="*/ 4965 h 6827"/>
                <a:gd name="T28" fmla="*/ 4137 w 6827"/>
                <a:gd name="T29" fmla="*/ 4965 h 6827"/>
                <a:gd name="T30" fmla="*/ 4137 w 6827"/>
                <a:gd name="T31" fmla="*/ 4551 h 6827"/>
                <a:gd name="T32" fmla="*/ 621 w 6827"/>
                <a:gd name="T33" fmla="*/ 3931 h 6827"/>
                <a:gd name="T34" fmla="*/ 621 w 6827"/>
                <a:gd name="T35" fmla="*/ 621 h 6827"/>
                <a:gd name="T36" fmla="*/ 3930 w 6827"/>
                <a:gd name="T37" fmla="*/ 621 h 6827"/>
                <a:gd name="T38" fmla="*/ 3930 w 6827"/>
                <a:gd name="T39" fmla="*/ 3930 h 6827"/>
                <a:gd name="T40" fmla="*/ 621 w 6827"/>
                <a:gd name="T41" fmla="*/ 3930 h 6827"/>
                <a:gd name="T42" fmla="*/ 621 w 6827"/>
                <a:gd name="T43" fmla="*/ 3931 h 6827"/>
                <a:gd name="T44" fmla="*/ 6206 w 6827"/>
                <a:gd name="T45" fmla="*/ 6206 h 6827"/>
                <a:gd name="T46" fmla="*/ 2896 w 6827"/>
                <a:gd name="T47" fmla="*/ 6206 h 6827"/>
                <a:gd name="T48" fmla="*/ 2896 w 6827"/>
                <a:gd name="T49" fmla="*/ 4551 h 6827"/>
                <a:gd name="T50" fmla="*/ 3517 w 6827"/>
                <a:gd name="T51" fmla="*/ 4551 h 6827"/>
                <a:gd name="T52" fmla="*/ 3517 w 6827"/>
                <a:gd name="T53" fmla="*/ 5585 h 6827"/>
                <a:gd name="T54" fmla="*/ 5585 w 6827"/>
                <a:gd name="T55" fmla="*/ 5585 h 6827"/>
                <a:gd name="T56" fmla="*/ 5585 w 6827"/>
                <a:gd name="T57" fmla="*/ 3517 h 6827"/>
                <a:gd name="T58" fmla="*/ 4551 w 6827"/>
                <a:gd name="T59" fmla="*/ 3517 h 6827"/>
                <a:gd name="T60" fmla="*/ 4551 w 6827"/>
                <a:gd name="T61" fmla="*/ 2896 h 6827"/>
                <a:gd name="T62" fmla="*/ 6206 w 6827"/>
                <a:gd name="T63" fmla="*/ 2896 h 6827"/>
                <a:gd name="T64" fmla="*/ 6206 w 6827"/>
                <a:gd name="T65" fmla="*/ 620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27" h="6827">
                  <a:moveTo>
                    <a:pt x="4551" y="2276"/>
                  </a:moveTo>
                  <a:lnTo>
                    <a:pt x="4551" y="0"/>
                  </a:lnTo>
                  <a:lnTo>
                    <a:pt x="0" y="0"/>
                  </a:lnTo>
                  <a:lnTo>
                    <a:pt x="0" y="4551"/>
                  </a:lnTo>
                  <a:lnTo>
                    <a:pt x="2276" y="4551"/>
                  </a:lnTo>
                  <a:lnTo>
                    <a:pt x="2276" y="6827"/>
                  </a:lnTo>
                  <a:lnTo>
                    <a:pt x="6827" y="6827"/>
                  </a:lnTo>
                  <a:lnTo>
                    <a:pt x="6827" y="2276"/>
                  </a:lnTo>
                  <a:lnTo>
                    <a:pt x="4551" y="2276"/>
                  </a:lnTo>
                  <a:close/>
                  <a:moveTo>
                    <a:pt x="4137" y="4551"/>
                  </a:moveTo>
                  <a:lnTo>
                    <a:pt x="4551" y="4551"/>
                  </a:lnTo>
                  <a:lnTo>
                    <a:pt x="4551" y="4137"/>
                  </a:lnTo>
                  <a:lnTo>
                    <a:pt x="4965" y="4137"/>
                  </a:lnTo>
                  <a:lnTo>
                    <a:pt x="4965" y="4965"/>
                  </a:lnTo>
                  <a:lnTo>
                    <a:pt x="4137" y="4965"/>
                  </a:lnTo>
                  <a:lnTo>
                    <a:pt x="4137" y="4551"/>
                  </a:lnTo>
                  <a:close/>
                  <a:moveTo>
                    <a:pt x="621" y="3931"/>
                  </a:moveTo>
                  <a:lnTo>
                    <a:pt x="621" y="621"/>
                  </a:lnTo>
                  <a:lnTo>
                    <a:pt x="3930" y="621"/>
                  </a:lnTo>
                  <a:lnTo>
                    <a:pt x="3930" y="3930"/>
                  </a:lnTo>
                  <a:lnTo>
                    <a:pt x="621" y="3930"/>
                  </a:lnTo>
                  <a:lnTo>
                    <a:pt x="621" y="3931"/>
                  </a:lnTo>
                  <a:close/>
                  <a:moveTo>
                    <a:pt x="6206" y="6206"/>
                  </a:moveTo>
                  <a:lnTo>
                    <a:pt x="2896" y="6206"/>
                  </a:lnTo>
                  <a:lnTo>
                    <a:pt x="2896" y="4551"/>
                  </a:lnTo>
                  <a:lnTo>
                    <a:pt x="3517" y="4551"/>
                  </a:lnTo>
                  <a:lnTo>
                    <a:pt x="3517" y="5585"/>
                  </a:lnTo>
                  <a:lnTo>
                    <a:pt x="5585" y="5585"/>
                  </a:lnTo>
                  <a:lnTo>
                    <a:pt x="5585" y="3517"/>
                  </a:lnTo>
                  <a:lnTo>
                    <a:pt x="4551" y="3517"/>
                  </a:lnTo>
                  <a:lnTo>
                    <a:pt x="4551" y="2896"/>
                  </a:lnTo>
                  <a:lnTo>
                    <a:pt x="6206" y="2896"/>
                  </a:lnTo>
                  <a:lnTo>
                    <a:pt x="6206" y="6206"/>
                  </a:lnTo>
                  <a:close/>
                </a:path>
              </a:pathLst>
            </a:custGeom>
            <a:solidFill>
              <a:schemeClr val="bg1"/>
            </a:solidFill>
            <a:ln>
              <a:noFill/>
            </a:ln>
          </p:spPr>
        </p:sp>
        <p:sp>
          <p:nvSpPr>
            <p:cNvPr id="9" name="background_281144"/>
            <p:cNvSpPr>
              <a:spLocks noChangeAspect="1"/>
            </p:cNvSpPr>
            <p:nvPr/>
          </p:nvSpPr>
          <p:spPr bwMode="auto">
            <a:xfrm>
              <a:off x="6004003" y="3678638"/>
              <a:ext cx="342489" cy="341972"/>
            </a:xfrm>
            <a:custGeom>
              <a:avLst/>
              <a:gdLst>
                <a:gd name="T0" fmla="*/ 4551 w 6827"/>
                <a:gd name="T1" fmla="*/ 2276 h 6827"/>
                <a:gd name="T2" fmla="*/ 4551 w 6827"/>
                <a:gd name="T3" fmla="*/ 0 h 6827"/>
                <a:gd name="T4" fmla="*/ 0 w 6827"/>
                <a:gd name="T5" fmla="*/ 0 h 6827"/>
                <a:gd name="T6" fmla="*/ 0 w 6827"/>
                <a:gd name="T7" fmla="*/ 4551 h 6827"/>
                <a:gd name="T8" fmla="*/ 2276 w 6827"/>
                <a:gd name="T9" fmla="*/ 4551 h 6827"/>
                <a:gd name="T10" fmla="*/ 2276 w 6827"/>
                <a:gd name="T11" fmla="*/ 6827 h 6827"/>
                <a:gd name="T12" fmla="*/ 6827 w 6827"/>
                <a:gd name="T13" fmla="*/ 6827 h 6827"/>
                <a:gd name="T14" fmla="*/ 6827 w 6827"/>
                <a:gd name="T15" fmla="*/ 2276 h 6827"/>
                <a:gd name="T16" fmla="*/ 4551 w 6827"/>
                <a:gd name="T17" fmla="*/ 2276 h 6827"/>
                <a:gd name="T18" fmla="*/ 4137 w 6827"/>
                <a:gd name="T19" fmla="*/ 4551 h 6827"/>
                <a:gd name="T20" fmla="*/ 4551 w 6827"/>
                <a:gd name="T21" fmla="*/ 4551 h 6827"/>
                <a:gd name="T22" fmla="*/ 4551 w 6827"/>
                <a:gd name="T23" fmla="*/ 4137 h 6827"/>
                <a:gd name="T24" fmla="*/ 4965 w 6827"/>
                <a:gd name="T25" fmla="*/ 4137 h 6827"/>
                <a:gd name="T26" fmla="*/ 4965 w 6827"/>
                <a:gd name="T27" fmla="*/ 4965 h 6827"/>
                <a:gd name="T28" fmla="*/ 4137 w 6827"/>
                <a:gd name="T29" fmla="*/ 4965 h 6827"/>
                <a:gd name="T30" fmla="*/ 4137 w 6827"/>
                <a:gd name="T31" fmla="*/ 4551 h 6827"/>
                <a:gd name="T32" fmla="*/ 621 w 6827"/>
                <a:gd name="T33" fmla="*/ 3931 h 6827"/>
                <a:gd name="T34" fmla="*/ 621 w 6827"/>
                <a:gd name="T35" fmla="*/ 621 h 6827"/>
                <a:gd name="T36" fmla="*/ 3930 w 6827"/>
                <a:gd name="T37" fmla="*/ 621 h 6827"/>
                <a:gd name="T38" fmla="*/ 3930 w 6827"/>
                <a:gd name="T39" fmla="*/ 3930 h 6827"/>
                <a:gd name="T40" fmla="*/ 621 w 6827"/>
                <a:gd name="T41" fmla="*/ 3930 h 6827"/>
                <a:gd name="T42" fmla="*/ 621 w 6827"/>
                <a:gd name="T43" fmla="*/ 3931 h 6827"/>
                <a:gd name="T44" fmla="*/ 6206 w 6827"/>
                <a:gd name="T45" fmla="*/ 6206 h 6827"/>
                <a:gd name="T46" fmla="*/ 2896 w 6827"/>
                <a:gd name="T47" fmla="*/ 6206 h 6827"/>
                <a:gd name="T48" fmla="*/ 2896 w 6827"/>
                <a:gd name="T49" fmla="*/ 4551 h 6827"/>
                <a:gd name="T50" fmla="*/ 3517 w 6827"/>
                <a:gd name="T51" fmla="*/ 4551 h 6827"/>
                <a:gd name="T52" fmla="*/ 3517 w 6827"/>
                <a:gd name="T53" fmla="*/ 5585 h 6827"/>
                <a:gd name="T54" fmla="*/ 5585 w 6827"/>
                <a:gd name="T55" fmla="*/ 5585 h 6827"/>
                <a:gd name="T56" fmla="*/ 5585 w 6827"/>
                <a:gd name="T57" fmla="*/ 3517 h 6827"/>
                <a:gd name="T58" fmla="*/ 4551 w 6827"/>
                <a:gd name="T59" fmla="*/ 3517 h 6827"/>
                <a:gd name="T60" fmla="*/ 4551 w 6827"/>
                <a:gd name="T61" fmla="*/ 2896 h 6827"/>
                <a:gd name="T62" fmla="*/ 6206 w 6827"/>
                <a:gd name="T63" fmla="*/ 2896 h 6827"/>
                <a:gd name="T64" fmla="*/ 6206 w 6827"/>
                <a:gd name="T65" fmla="*/ 620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27" h="6827">
                  <a:moveTo>
                    <a:pt x="4551" y="2276"/>
                  </a:moveTo>
                  <a:lnTo>
                    <a:pt x="4551" y="0"/>
                  </a:lnTo>
                  <a:lnTo>
                    <a:pt x="0" y="0"/>
                  </a:lnTo>
                  <a:lnTo>
                    <a:pt x="0" y="4551"/>
                  </a:lnTo>
                  <a:lnTo>
                    <a:pt x="2276" y="4551"/>
                  </a:lnTo>
                  <a:lnTo>
                    <a:pt x="2276" y="6827"/>
                  </a:lnTo>
                  <a:lnTo>
                    <a:pt x="6827" y="6827"/>
                  </a:lnTo>
                  <a:lnTo>
                    <a:pt x="6827" y="2276"/>
                  </a:lnTo>
                  <a:lnTo>
                    <a:pt x="4551" y="2276"/>
                  </a:lnTo>
                  <a:close/>
                  <a:moveTo>
                    <a:pt x="4137" y="4551"/>
                  </a:moveTo>
                  <a:lnTo>
                    <a:pt x="4551" y="4551"/>
                  </a:lnTo>
                  <a:lnTo>
                    <a:pt x="4551" y="4137"/>
                  </a:lnTo>
                  <a:lnTo>
                    <a:pt x="4965" y="4137"/>
                  </a:lnTo>
                  <a:lnTo>
                    <a:pt x="4965" y="4965"/>
                  </a:lnTo>
                  <a:lnTo>
                    <a:pt x="4137" y="4965"/>
                  </a:lnTo>
                  <a:lnTo>
                    <a:pt x="4137" y="4551"/>
                  </a:lnTo>
                  <a:close/>
                  <a:moveTo>
                    <a:pt x="621" y="3931"/>
                  </a:moveTo>
                  <a:lnTo>
                    <a:pt x="621" y="621"/>
                  </a:lnTo>
                  <a:lnTo>
                    <a:pt x="3930" y="621"/>
                  </a:lnTo>
                  <a:lnTo>
                    <a:pt x="3930" y="3930"/>
                  </a:lnTo>
                  <a:lnTo>
                    <a:pt x="621" y="3930"/>
                  </a:lnTo>
                  <a:lnTo>
                    <a:pt x="621" y="3931"/>
                  </a:lnTo>
                  <a:close/>
                  <a:moveTo>
                    <a:pt x="6206" y="6206"/>
                  </a:moveTo>
                  <a:lnTo>
                    <a:pt x="2896" y="6206"/>
                  </a:lnTo>
                  <a:lnTo>
                    <a:pt x="2896" y="4551"/>
                  </a:lnTo>
                  <a:lnTo>
                    <a:pt x="3517" y="4551"/>
                  </a:lnTo>
                  <a:lnTo>
                    <a:pt x="3517" y="5585"/>
                  </a:lnTo>
                  <a:lnTo>
                    <a:pt x="5585" y="5585"/>
                  </a:lnTo>
                  <a:lnTo>
                    <a:pt x="5585" y="3517"/>
                  </a:lnTo>
                  <a:lnTo>
                    <a:pt x="4551" y="3517"/>
                  </a:lnTo>
                  <a:lnTo>
                    <a:pt x="4551" y="2896"/>
                  </a:lnTo>
                  <a:lnTo>
                    <a:pt x="6206" y="2896"/>
                  </a:lnTo>
                  <a:lnTo>
                    <a:pt x="6206" y="6206"/>
                  </a:lnTo>
                  <a:close/>
                </a:path>
              </a:pathLst>
            </a:custGeom>
            <a:solidFill>
              <a:schemeClr val="bg1"/>
            </a:solidFill>
            <a:ln>
              <a:noFill/>
            </a:ln>
          </p:spPr>
        </p:sp>
        <p:sp>
          <p:nvSpPr>
            <p:cNvPr id="10" name="矩形 9"/>
            <p:cNvSpPr/>
            <p:nvPr/>
          </p:nvSpPr>
          <p:spPr>
            <a:xfrm>
              <a:off x="5754623" y="1883366"/>
              <a:ext cx="1545634" cy="1545634"/>
            </a:xfrm>
            <a:prstGeom prst="rect">
              <a:avLst/>
            </a:prstGeom>
            <a:noFill/>
            <a:ln w="2540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08413" y="3429000"/>
              <a:ext cx="1545634" cy="1545634"/>
            </a:xfrm>
            <a:prstGeom prst="rect">
              <a:avLst/>
            </a:prstGeom>
            <a:noFill/>
            <a:ln w="2540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background_281144"/>
            <p:cNvSpPr>
              <a:spLocks noChangeAspect="1"/>
            </p:cNvSpPr>
            <p:nvPr/>
          </p:nvSpPr>
          <p:spPr bwMode="auto">
            <a:xfrm>
              <a:off x="4658141" y="3864398"/>
              <a:ext cx="675858" cy="674838"/>
            </a:xfrm>
            <a:custGeom>
              <a:avLst/>
              <a:gdLst>
                <a:gd name="T0" fmla="*/ 4551 w 6827"/>
                <a:gd name="T1" fmla="*/ 2276 h 6827"/>
                <a:gd name="T2" fmla="*/ 4551 w 6827"/>
                <a:gd name="T3" fmla="*/ 0 h 6827"/>
                <a:gd name="T4" fmla="*/ 0 w 6827"/>
                <a:gd name="T5" fmla="*/ 0 h 6827"/>
                <a:gd name="T6" fmla="*/ 0 w 6827"/>
                <a:gd name="T7" fmla="*/ 4551 h 6827"/>
                <a:gd name="T8" fmla="*/ 2276 w 6827"/>
                <a:gd name="T9" fmla="*/ 4551 h 6827"/>
                <a:gd name="T10" fmla="*/ 2276 w 6827"/>
                <a:gd name="T11" fmla="*/ 6827 h 6827"/>
                <a:gd name="T12" fmla="*/ 6827 w 6827"/>
                <a:gd name="T13" fmla="*/ 6827 h 6827"/>
                <a:gd name="T14" fmla="*/ 6827 w 6827"/>
                <a:gd name="T15" fmla="*/ 2276 h 6827"/>
                <a:gd name="T16" fmla="*/ 4551 w 6827"/>
                <a:gd name="T17" fmla="*/ 2276 h 6827"/>
                <a:gd name="T18" fmla="*/ 4137 w 6827"/>
                <a:gd name="T19" fmla="*/ 4551 h 6827"/>
                <a:gd name="T20" fmla="*/ 4551 w 6827"/>
                <a:gd name="T21" fmla="*/ 4551 h 6827"/>
                <a:gd name="T22" fmla="*/ 4551 w 6827"/>
                <a:gd name="T23" fmla="*/ 4137 h 6827"/>
                <a:gd name="T24" fmla="*/ 4965 w 6827"/>
                <a:gd name="T25" fmla="*/ 4137 h 6827"/>
                <a:gd name="T26" fmla="*/ 4965 w 6827"/>
                <a:gd name="T27" fmla="*/ 4965 h 6827"/>
                <a:gd name="T28" fmla="*/ 4137 w 6827"/>
                <a:gd name="T29" fmla="*/ 4965 h 6827"/>
                <a:gd name="T30" fmla="*/ 4137 w 6827"/>
                <a:gd name="T31" fmla="*/ 4551 h 6827"/>
                <a:gd name="T32" fmla="*/ 621 w 6827"/>
                <a:gd name="T33" fmla="*/ 3931 h 6827"/>
                <a:gd name="T34" fmla="*/ 621 w 6827"/>
                <a:gd name="T35" fmla="*/ 621 h 6827"/>
                <a:gd name="T36" fmla="*/ 3930 w 6827"/>
                <a:gd name="T37" fmla="*/ 621 h 6827"/>
                <a:gd name="T38" fmla="*/ 3930 w 6827"/>
                <a:gd name="T39" fmla="*/ 3930 h 6827"/>
                <a:gd name="T40" fmla="*/ 621 w 6827"/>
                <a:gd name="T41" fmla="*/ 3930 h 6827"/>
                <a:gd name="T42" fmla="*/ 621 w 6827"/>
                <a:gd name="T43" fmla="*/ 3931 h 6827"/>
                <a:gd name="T44" fmla="*/ 6206 w 6827"/>
                <a:gd name="T45" fmla="*/ 6206 h 6827"/>
                <a:gd name="T46" fmla="*/ 2896 w 6827"/>
                <a:gd name="T47" fmla="*/ 6206 h 6827"/>
                <a:gd name="T48" fmla="*/ 2896 w 6827"/>
                <a:gd name="T49" fmla="*/ 4551 h 6827"/>
                <a:gd name="T50" fmla="*/ 3517 w 6827"/>
                <a:gd name="T51" fmla="*/ 4551 h 6827"/>
                <a:gd name="T52" fmla="*/ 3517 w 6827"/>
                <a:gd name="T53" fmla="*/ 5585 h 6827"/>
                <a:gd name="T54" fmla="*/ 5585 w 6827"/>
                <a:gd name="T55" fmla="*/ 5585 h 6827"/>
                <a:gd name="T56" fmla="*/ 5585 w 6827"/>
                <a:gd name="T57" fmla="*/ 3517 h 6827"/>
                <a:gd name="T58" fmla="*/ 4551 w 6827"/>
                <a:gd name="T59" fmla="*/ 3517 h 6827"/>
                <a:gd name="T60" fmla="*/ 4551 w 6827"/>
                <a:gd name="T61" fmla="*/ 2896 h 6827"/>
                <a:gd name="T62" fmla="*/ 6206 w 6827"/>
                <a:gd name="T63" fmla="*/ 2896 h 6827"/>
                <a:gd name="T64" fmla="*/ 6206 w 6827"/>
                <a:gd name="T65" fmla="*/ 620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27" h="6827">
                  <a:moveTo>
                    <a:pt x="4551" y="2276"/>
                  </a:moveTo>
                  <a:lnTo>
                    <a:pt x="4551" y="0"/>
                  </a:lnTo>
                  <a:lnTo>
                    <a:pt x="0" y="0"/>
                  </a:lnTo>
                  <a:lnTo>
                    <a:pt x="0" y="4551"/>
                  </a:lnTo>
                  <a:lnTo>
                    <a:pt x="2276" y="4551"/>
                  </a:lnTo>
                  <a:lnTo>
                    <a:pt x="2276" y="6827"/>
                  </a:lnTo>
                  <a:lnTo>
                    <a:pt x="6827" y="6827"/>
                  </a:lnTo>
                  <a:lnTo>
                    <a:pt x="6827" y="2276"/>
                  </a:lnTo>
                  <a:lnTo>
                    <a:pt x="4551" y="2276"/>
                  </a:lnTo>
                  <a:close/>
                  <a:moveTo>
                    <a:pt x="4137" y="4551"/>
                  </a:moveTo>
                  <a:lnTo>
                    <a:pt x="4551" y="4551"/>
                  </a:lnTo>
                  <a:lnTo>
                    <a:pt x="4551" y="4137"/>
                  </a:lnTo>
                  <a:lnTo>
                    <a:pt x="4965" y="4137"/>
                  </a:lnTo>
                  <a:lnTo>
                    <a:pt x="4965" y="4965"/>
                  </a:lnTo>
                  <a:lnTo>
                    <a:pt x="4137" y="4965"/>
                  </a:lnTo>
                  <a:lnTo>
                    <a:pt x="4137" y="4551"/>
                  </a:lnTo>
                  <a:close/>
                  <a:moveTo>
                    <a:pt x="621" y="3931"/>
                  </a:moveTo>
                  <a:lnTo>
                    <a:pt x="621" y="621"/>
                  </a:lnTo>
                  <a:lnTo>
                    <a:pt x="3930" y="621"/>
                  </a:lnTo>
                  <a:lnTo>
                    <a:pt x="3930" y="3930"/>
                  </a:lnTo>
                  <a:lnTo>
                    <a:pt x="621" y="3930"/>
                  </a:lnTo>
                  <a:lnTo>
                    <a:pt x="621" y="3931"/>
                  </a:lnTo>
                  <a:close/>
                  <a:moveTo>
                    <a:pt x="6206" y="6206"/>
                  </a:moveTo>
                  <a:lnTo>
                    <a:pt x="2896" y="6206"/>
                  </a:lnTo>
                  <a:lnTo>
                    <a:pt x="2896" y="4551"/>
                  </a:lnTo>
                  <a:lnTo>
                    <a:pt x="3517" y="4551"/>
                  </a:lnTo>
                  <a:lnTo>
                    <a:pt x="3517" y="5585"/>
                  </a:lnTo>
                  <a:lnTo>
                    <a:pt x="5585" y="5585"/>
                  </a:lnTo>
                  <a:lnTo>
                    <a:pt x="5585" y="3517"/>
                  </a:lnTo>
                  <a:lnTo>
                    <a:pt x="4551" y="3517"/>
                  </a:lnTo>
                  <a:lnTo>
                    <a:pt x="4551" y="2896"/>
                  </a:lnTo>
                  <a:lnTo>
                    <a:pt x="6206" y="2896"/>
                  </a:lnTo>
                  <a:lnTo>
                    <a:pt x="6206" y="6206"/>
                  </a:lnTo>
                  <a:close/>
                </a:path>
              </a:pathLst>
            </a:custGeom>
            <a:gradFill>
              <a:gsLst>
                <a:gs pos="0">
                  <a:schemeClr val="accent1"/>
                </a:gs>
                <a:gs pos="100000">
                  <a:schemeClr val="accent2"/>
                </a:gs>
              </a:gsLst>
              <a:lin ang="10800000" scaled="1"/>
            </a:gradFill>
            <a:ln>
              <a:noFill/>
            </a:ln>
          </p:spPr>
        </p:sp>
        <p:sp>
          <p:nvSpPr>
            <p:cNvPr id="13" name="background_281144"/>
            <p:cNvSpPr>
              <a:spLocks noChangeAspect="1"/>
            </p:cNvSpPr>
            <p:nvPr/>
          </p:nvSpPr>
          <p:spPr bwMode="auto">
            <a:xfrm>
              <a:off x="6195346" y="2325926"/>
              <a:ext cx="675858" cy="674838"/>
            </a:xfrm>
            <a:custGeom>
              <a:avLst/>
              <a:gdLst>
                <a:gd name="T0" fmla="*/ 4551 w 6827"/>
                <a:gd name="T1" fmla="*/ 2276 h 6827"/>
                <a:gd name="T2" fmla="*/ 4551 w 6827"/>
                <a:gd name="T3" fmla="*/ 0 h 6827"/>
                <a:gd name="T4" fmla="*/ 0 w 6827"/>
                <a:gd name="T5" fmla="*/ 0 h 6827"/>
                <a:gd name="T6" fmla="*/ 0 w 6827"/>
                <a:gd name="T7" fmla="*/ 4551 h 6827"/>
                <a:gd name="T8" fmla="*/ 2276 w 6827"/>
                <a:gd name="T9" fmla="*/ 4551 h 6827"/>
                <a:gd name="T10" fmla="*/ 2276 w 6827"/>
                <a:gd name="T11" fmla="*/ 6827 h 6827"/>
                <a:gd name="T12" fmla="*/ 6827 w 6827"/>
                <a:gd name="T13" fmla="*/ 6827 h 6827"/>
                <a:gd name="T14" fmla="*/ 6827 w 6827"/>
                <a:gd name="T15" fmla="*/ 2276 h 6827"/>
                <a:gd name="T16" fmla="*/ 4551 w 6827"/>
                <a:gd name="T17" fmla="*/ 2276 h 6827"/>
                <a:gd name="T18" fmla="*/ 4137 w 6827"/>
                <a:gd name="T19" fmla="*/ 4551 h 6827"/>
                <a:gd name="T20" fmla="*/ 4551 w 6827"/>
                <a:gd name="T21" fmla="*/ 4551 h 6827"/>
                <a:gd name="T22" fmla="*/ 4551 w 6827"/>
                <a:gd name="T23" fmla="*/ 4137 h 6827"/>
                <a:gd name="T24" fmla="*/ 4965 w 6827"/>
                <a:gd name="T25" fmla="*/ 4137 h 6827"/>
                <a:gd name="T26" fmla="*/ 4965 w 6827"/>
                <a:gd name="T27" fmla="*/ 4965 h 6827"/>
                <a:gd name="T28" fmla="*/ 4137 w 6827"/>
                <a:gd name="T29" fmla="*/ 4965 h 6827"/>
                <a:gd name="T30" fmla="*/ 4137 w 6827"/>
                <a:gd name="T31" fmla="*/ 4551 h 6827"/>
                <a:gd name="T32" fmla="*/ 621 w 6827"/>
                <a:gd name="T33" fmla="*/ 3931 h 6827"/>
                <a:gd name="T34" fmla="*/ 621 w 6827"/>
                <a:gd name="T35" fmla="*/ 621 h 6827"/>
                <a:gd name="T36" fmla="*/ 3930 w 6827"/>
                <a:gd name="T37" fmla="*/ 621 h 6827"/>
                <a:gd name="T38" fmla="*/ 3930 w 6827"/>
                <a:gd name="T39" fmla="*/ 3930 h 6827"/>
                <a:gd name="T40" fmla="*/ 621 w 6827"/>
                <a:gd name="T41" fmla="*/ 3930 h 6827"/>
                <a:gd name="T42" fmla="*/ 621 w 6827"/>
                <a:gd name="T43" fmla="*/ 3931 h 6827"/>
                <a:gd name="T44" fmla="*/ 6206 w 6827"/>
                <a:gd name="T45" fmla="*/ 6206 h 6827"/>
                <a:gd name="T46" fmla="*/ 2896 w 6827"/>
                <a:gd name="T47" fmla="*/ 6206 h 6827"/>
                <a:gd name="T48" fmla="*/ 2896 w 6827"/>
                <a:gd name="T49" fmla="*/ 4551 h 6827"/>
                <a:gd name="T50" fmla="*/ 3517 w 6827"/>
                <a:gd name="T51" fmla="*/ 4551 h 6827"/>
                <a:gd name="T52" fmla="*/ 3517 w 6827"/>
                <a:gd name="T53" fmla="*/ 5585 h 6827"/>
                <a:gd name="T54" fmla="*/ 5585 w 6827"/>
                <a:gd name="T55" fmla="*/ 5585 h 6827"/>
                <a:gd name="T56" fmla="*/ 5585 w 6827"/>
                <a:gd name="T57" fmla="*/ 3517 h 6827"/>
                <a:gd name="T58" fmla="*/ 4551 w 6827"/>
                <a:gd name="T59" fmla="*/ 3517 h 6827"/>
                <a:gd name="T60" fmla="*/ 4551 w 6827"/>
                <a:gd name="T61" fmla="*/ 2896 h 6827"/>
                <a:gd name="T62" fmla="*/ 6206 w 6827"/>
                <a:gd name="T63" fmla="*/ 2896 h 6827"/>
                <a:gd name="T64" fmla="*/ 6206 w 6827"/>
                <a:gd name="T65" fmla="*/ 620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27" h="6827">
                  <a:moveTo>
                    <a:pt x="4551" y="2276"/>
                  </a:moveTo>
                  <a:lnTo>
                    <a:pt x="4551" y="0"/>
                  </a:lnTo>
                  <a:lnTo>
                    <a:pt x="0" y="0"/>
                  </a:lnTo>
                  <a:lnTo>
                    <a:pt x="0" y="4551"/>
                  </a:lnTo>
                  <a:lnTo>
                    <a:pt x="2276" y="4551"/>
                  </a:lnTo>
                  <a:lnTo>
                    <a:pt x="2276" y="6827"/>
                  </a:lnTo>
                  <a:lnTo>
                    <a:pt x="6827" y="6827"/>
                  </a:lnTo>
                  <a:lnTo>
                    <a:pt x="6827" y="2276"/>
                  </a:lnTo>
                  <a:lnTo>
                    <a:pt x="4551" y="2276"/>
                  </a:lnTo>
                  <a:close/>
                  <a:moveTo>
                    <a:pt x="4137" y="4551"/>
                  </a:moveTo>
                  <a:lnTo>
                    <a:pt x="4551" y="4551"/>
                  </a:lnTo>
                  <a:lnTo>
                    <a:pt x="4551" y="4137"/>
                  </a:lnTo>
                  <a:lnTo>
                    <a:pt x="4965" y="4137"/>
                  </a:lnTo>
                  <a:lnTo>
                    <a:pt x="4965" y="4965"/>
                  </a:lnTo>
                  <a:lnTo>
                    <a:pt x="4137" y="4965"/>
                  </a:lnTo>
                  <a:lnTo>
                    <a:pt x="4137" y="4551"/>
                  </a:lnTo>
                  <a:close/>
                  <a:moveTo>
                    <a:pt x="621" y="3931"/>
                  </a:moveTo>
                  <a:lnTo>
                    <a:pt x="621" y="621"/>
                  </a:lnTo>
                  <a:lnTo>
                    <a:pt x="3930" y="621"/>
                  </a:lnTo>
                  <a:lnTo>
                    <a:pt x="3930" y="3930"/>
                  </a:lnTo>
                  <a:lnTo>
                    <a:pt x="621" y="3930"/>
                  </a:lnTo>
                  <a:lnTo>
                    <a:pt x="621" y="3931"/>
                  </a:lnTo>
                  <a:close/>
                  <a:moveTo>
                    <a:pt x="6206" y="6206"/>
                  </a:moveTo>
                  <a:lnTo>
                    <a:pt x="2896" y="6206"/>
                  </a:lnTo>
                  <a:lnTo>
                    <a:pt x="2896" y="4551"/>
                  </a:lnTo>
                  <a:lnTo>
                    <a:pt x="3517" y="4551"/>
                  </a:lnTo>
                  <a:lnTo>
                    <a:pt x="3517" y="5585"/>
                  </a:lnTo>
                  <a:lnTo>
                    <a:pt x="5585" y="5585"/>
                  </a:lnTo>
                  <a:lnTo>
                    <a:pt x="5585" y="3517"/>
                  </a:lnTo>
                  <a:lnTo>
                    <a:pt x="4551" y="3517"/>
                  </a:lnTo>
                  <a:lnTo>
                    <a:pt x="4551" y="2896"/>
                  </a:lnTo>
                  <a:lnTo>
                    <a:pt x="6206" y="2896"/>
                  </a:lnTo>
                  <a:lnTo>
                    <a:pt x="6206" y="6206"/>
                  </a:lnTo>
                  <a:close/>
                </a:path>
              </a:pathLst>
            </a:custGeom>
            <a:gradFill>
              <a:gsLst>
                <a:gs pos="0">
                  <a:schemeClr val="accent1"/>
                </a:gs>
                <a:gs pos="100000">
                  <a:schemeClr val="accent2"/>
                </a:gs>
              </a:gsLst>
              <a:lin ang="10800000" scaled="1"/>
            </a:gradFill>
            <a:ln>
              <a:noFill/>
            </a:ln>
          </p:spPr>
        </p:sp>
      </p:grpSp>
      <p:sp>
        <p:nvSpPr>
          <p:cNvPr id="15" name="文本框 14"/>
          <p:cNvSpPr txBox="1"/>
          <p:nvPr/>
        </p:nvSpPr>
        <p:spPr>
          <a:xfrm>
            <a:off x="1352550" y="3075305"/>
            <a:ext cx="3491865" cy="706755"/>
          </a:xfrm>
          <a:prstGeom prst="rect">
            <a:avLst/>
          </a:prstGeom>
          <a:noFill/>
        </p:spPr>
        <p:txBody>
          <a:bodyPr wrap="square" rtlCol="0">
            <a:spAutoFit/>
          </a:bodyPr>
          <a:lstStyle/>
          <a:p>
            <a:pPr algn="l"/>
            <a:r>
              <a:rPr lang="zh-CN" sz="2000" b="1" dirty="0">
                <a:effectLst>
                  <a:outerShdw blurRad="381000" algn="ctr" rotWithShape="0">
                    <a:prstClr val="black">
                      <a:alpha val="25000"/>
                    </a:prstClr>
                  </a:outerShdw>
                </a:effectLst>
                <a:latin typeface="Kano regular" pitchFamily="50" charset="0"/>
              </a:rPr>
              <a:t>团委宣传工作、迎新志愿者工作、招新统筹工作</a:t>
            </a:r>
            <a:endParaRPr lang="zh-CN" sz="2000" b="1" dirty="0">
              <a:effectLst>
                <a:outerShdw blurRad="381000" algn="ctr" rotWithShape="0">
                  <a:prstClr val="black">
                    <a:alpha val="25000"/>
                  </a:prstClr>
                </a:outerShdw>
              </a:effectLst>
              <a:latin typeface="Kano regular" pitchFamily="50" charset="0"/>
            </a:endParaRPr>
          </a:p>
        </p:txBody>
      </p:sp>
      <p:sp>
        <p:nvSpPr>
          <p:cNvPr id="17" name="文本框 16"/>
          <p:cNvSpPr txBox="1"/>
          <p:nvPr/>
        </p:nvSpPr>
        <p:spPr>
          <a:xfrm>
            <a:off x="408305" y="5923280"/>
            <a:ext cx="3606800" cy="706755"/>
          </a:xfrm>
          <a:prstGeom prst="rect">
            <a:avLst/>
          </a:prstGeom>
          <a:noFill/>
        </p:spPr>
        <p:txBody>
          <a:bodyPr wrap="square" rtlCol="0">
            <a:spAutoFit/>
          </a:bodyPr>
          <a:lstStyle/>
          <a:p>
            <a:pPr algn="l"/>
            <a:r>
              <a:rPr lang="zh-CN" sz="2000" b="1" dirty="0">
                <a:effectLst>
                  <a:outerShdw blurRad="381000" algn="ctr" rotWithShape="0">
                    <a:prstClr val="black">
                      <a:alpha val="25000"/>
                    </a:prstClr>
                  </a:outerShdw>
                </a:effectLst>
                <a:latin typeface="Kano regular" pitchFamily="50" charset="0"/>
                <a:sym typeface="+mn-ea"/>
              </a:rPr>
              <a:t>智慧团建管理、学生干部技能培训工作、青马班准备工作</a:t>
            </a:r>
            <a:endParaRPr lang="zh-CN" altLang="en-US" sz="2000" b="1" dirty="0">
              <a:effectLst>
                <a:outerShdw blurRad="381000" algn="ctr" rotWithShape="0">
                  <a:prstClr val="black">
                    <a:alpha val="25000"/>
                  </a:prstClr>
                </a:outerShdw>
              </a:effectLst>
              <a:latin typeface="Kano regular" pitchFamily="50" charset="0"/>
            </a:endParaRPr>
          </a:p>
        </p:txBody>
      </p:sp>
      <p:sp>
        <p:nvSpPr>
          <p:cNvPr id="19" name="文本框 18"/>
          <p:cNvSpPr txBox="1"/>
          <p:nvPr/>
        </p:nvSpPr>
        <p:spPr>
          <a:xfrm>
            <a:off x="6937375" y="5923280"/>
            <a:ext cx="3900805" cy="706755"/>
          </a:xfrm>
          <a:prstGeom prst="rect">
            <a:avLst/>
          </a:prstGeom>
          <a:noFill/>
        </p:spPr>
        <p:txBody>
          <a:bodyPr wrap="square" rtlCol="0">
            <a:spAutoFit/>
          </a:bodyPr>
          <a:lstStyle/>
          <a:p>
            <a:r>
              <a:rPr lang="zh-CN" sz="2000" b="1" dirty="0">
                <a:effectLst>
                  <a:outerShdw blurRad="381000" algn="ctr" rotWithShape="0">
                    <a:prstClr val="black">
                      <a:alpha val="25000"/>
                    </a:prstClr>
                  </a:outerShdw>
                </a:effectLst>
                <a:latin typeface="Kano regular" pitchFamily="50" charset="0"/>
              </a:rPr>
              <a:t>协助管理社团联合会、青年志愿者服务总队、融媒体宣传中心</a:t>
            </a:r>
            <a:endParaRPr lang="zh-CN" sz="2000" b="1" dirty="0">
              <a:effectLst>
                <a:outerShdw blurRad="381000" algn="ctr" rotWithShape="0">
                  <a:prstClr val="black">
                    <a:alpha val="25000"/>
                  </a:prstClr>
                </a:outerShdw>
              </a:effectLst>
              <a:latin typeface="Kano regular" pitchFamily="50" charset="0"/>
            </a:endParaRPr>
          </a:p>
        </p:txBody>
      </p:sp>
      <p:sp>
        <p:nvSpPr>
          <p:cNvPr id="21" name="文本框 20"/>
          <p:cNvSpPr txBox="1"/>
          <p:nvPr/>
        </p:nvSpPr>
        <p:spPr>
          <a:xfrm>
            <a:off x="8201660" y="3089910"/>
            <a:ext cx="3479800" cy="706755"/>
          </a:xfrm>
          <a:prstGeom prst="rect">
            <a:avLst/>
          </a:prstGeom>
          <a:noFill/>
        </p:spPr>
        <p:txBody>
          <a:bodyPr wrap="square" rtlCol="0">
            <a:spAutoFit/>
          </a:bodyPr>
          <a:lstStyle/>
          <a:p>
            <a:r>
              <a:rPr lang="zh-CN" sz="2000" b="1" dirty="0">
                <a:effectLst>
                  <a:outerShdw blurRad="381000" algn="ctr" rotWithShape="0">
                    <a:prstClr val="black">
                      <a:alpha val="25000"/>
                    </a:prstClr>
                  </a:outerShdw>
                </a:effectLst>
                <a:latin typeface="Kano regular" pitchFamily="50" charset="0"/>
              </a:rPr>
              <a:t>梳理勤工助学岗位、实习生工资发放、志愿服务工作</a:t>
            </a:r>
            <a:endParaRPr lang="zh-CN" sz="2000" b="1" dirty="0">
              <a:effectLst>
                <a:outerShdw blurRad="381000" algn="ctr" rotWithShape="0">
                  <a:prstClr val="black">
                    <a:alpha val="25000"/>
                  </a:prstClr>
                </a:outerShdw>
              </a:effectLst>
              <a:latin typeface="Kano regular" pitchFamily="50" charset="0"/>
            </a:endParaRPr>
          </a:p>
        </p:txBody>
      </p:sp>
      <p:sp>
        <p:nvSpPr>
          <p:cNvPr id="2" name="文本框 1"/>
          <p:cNvSpPr txBox="1"/>
          <p:nvPr/>
        </p:nvSpPr>
        <p:spPr>
          <a:xfrm>
            <a:off x="3663661" y="353503"/>
            <a:ext cx="5355638" cy="645160"/>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r>
              <a:rPr lang="zh-CN" sz="3600" dirty="0"/>
              <a:t>团委实习工作期间</a:t>
            </a:r>
            <a:endParaRPr lang="en-US" altLang="zh-CN" sz="3600" dirty="0"/>
          </a:p>
        </p:txBody>
      </p:sp>
      <p:pic>
        <p:nvPicPr>
          <p:cNvPr id="35" name="图片 34" descr="20200628123553_IMG_0899"/>
          <p:cNvPicPr>
            <a:picLocks noChangeAspect="1"/>
          </p:cNvPicPr>
          <p:nvPr/>
        </p:nvPicPr>
        <p:blipFill>
          <a:blip r:embed="rId1"/>
          <a:stretch>
            <a:fillRect/>
          </a:stretch>
        </p:blipFill>
        <p:spPr>
          <a:xfrm>
            <a:off x="983615" y="4014470"/>
            <a:ext cx="2434590" cy="1623060"/>
          </a:xfrm>
          <a:prstGeom prst="rect">
            <a:avLst/>
          </a:prstGeom>
        </p:spPr>
      </p:pic>
      <p:pic>
        <p:nvPicPr>
          <p:cNvPr id="23" name="图片 22" descr="mmexport1584016386328"/>
          <p:cNvPicPr>
            <a:picLocks noChangeAspect="1"/>
          </p:cNvPicPr>
          <p:nvPr/>
        </p:nvPicPr>
        <p:blipFill>
          <a:blip r:embed="rId2"/>
          <a:stretch>
            <a:fillRect/>
          </a:stretch>
        </p:blipFill>
        <p:spPr>
          <a:xfrm>
            <a:off x="8962390" y="1307465"/>
            <a:ext cx="2160000" cy="1620000"/>
          </a:xfrm>
          <a:prstGeom prst="rect">
            <a:avLst/>
          </a:prstGeom>
        </p:spPr>
      </p:pic>
      <p:pic>
        <p:nvPicPr>
          <p:cNvPr id="25" name="图片 24" descr="99"/>
          <p:cNvPicPr>
            <a:picLocks noChangeAspect="1"/>
          </p:cNvPicPr>
          <p:nvPr/>
        </p:nvPicPr>
        <p:blipFill>
          <a:blip r:embed="rId3"/>
          <a:stretch>
            <a:fillRect/>
          </a:stretch>
        </p:blipFill>
        <p:spPr>
          <a:xfrm>
            <a:off x="7901305" y="4109085"/>
            <a:ext cx="2160000" cy="1620000"/>
          </a:xfrm>
          <a:prstGeom prst="rect">
            <a:avLst/>
          </a:prstGeom>
        </p:spPr>
      </p:pic>
      <p:pic>
        <p:nvPicPr>
          <p:cNvPr id="26" name="图片 25" descr="IMG_20200616_121747"/>
          <p:cNvPicPr>
            <a:picLocks noChangeAspect="1"/>
          </p:cNvPicPr>
          <p:nvPr/>
        </p:nvPicPr>
        <p:blipFill>
          <a:blip r:embed="rId4"/>
          <a:stretch>
            <a:fillRect/>
          </a:stretch>
        </p:blipFill>
        <p:spPr>
          <a:xfrm>
            <a:off x="2049780" y="1216660"/>
            <a:ext cx="2281555" cy="1710690"/>
          </a:xfrm>
          <a:prstGeom prst="rect">
            <a:avLst/>
          </a:prstGeom>
        </p:spPr>
      </p:pic>
      <p:pic>
        <p:nvPicPr>
          <p:cNvPr id="4" name="图片 3" descr="长江logo (1) - 副本"/>
          <p:cNvPicPr>
            <a:picLocks noChangeAspect="1"/>
          </p:cNvPicPr>
          <p:nvPr/>
        </p:nvPicPr>
        <p:blipFill>
          <a:blip r:embed="rId5"/>
          <a:stretch>
            <a:fillRect/>
          </a:stretch>
        </p:blipFill>
        <p:spPr>
          <a:xfrm>
            <a:off x="366395" y="177165"/>
            <a:ext cx="3020060" cy="876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pic>
        <p:nvPicPr>
          <p:cNvPr id="5" name="图片 4" descr="-fe3ff2d92076d9a"/>
          <p:cNvPicPr>
            <a:picLocks noChangeAspect="1"/>
          </p:cNvPicPr>
          <p:nvPr/>
        </p:nvPicPr>
        <p:blipFill>
          <a:blip r:embed="rId1"/>
          <a:stretch>
            <a:fillRect/>
          </a:stretch>
        </p:blipFill>
        <p:spPr>
          <a:xfrm>
            <a:off x="637540" y="4060825"/>
            <a:ext cx="2159514" cy="1620000"/>
          </a:xfrm>
          <a:prstGeom prst="rect">
            <a:avLst/>
          </a:prstGeom>
        </p:spPr>
      </p:pic>
      <p:pic>
        <p:nvPicPr>
          <p:cNvPr id="6" name="图片 5" descr="邓鸿伟2"/>
          <p:cNvPicPr>
            <a:picLocks noChangeAspect="1"/>
          </p:cNvPicPr>
          <p:nvPr/>
        </p:nvPicPr>
        <p:blipFill>
          <a:blip r:embed="rId2"/>
          <a:stretch>
            <a:fillRect/>
          </a:stretch>
        </p:blipFill>
        <p:spPr>
          <a:xfrm>
            <a:off x="9381490" y="1390650"/>
            <a:ext cx="2160000" cy="1620000"/>
          </a:xfrm>
          <a:prstGeom prst="rect">
            <a:avLst/>
          </a:prstGeom>
        </p:spPr>
      </p:pic>
      <p:pic>
        <p:nvPicPr>
          <p:cNvPr id="7" name="图片 6" descr="mmexport1584015970415"/>
          <p:cNvPicPr>
            <a:picLocks noChangeAspect="1"/>
          </p:cNvPicPr>
          <p:nvPr/>
        </p:nvPicPr>
        <p:blipFill>
          <a:blip r:embed="rId3"/>
          <a:stretch>
            <a:fillRect/>
          </a:stretch>
        </p:blipFill>
        <p:spPr>
          <a:xfrm>
            <a:off x="680720" y="1327785"/>
            <a:ext cx="2160000" cy="1620000"/>
          </a:xfrm>
          <a:prstGeom prst="rect">
            <a:avLst/>
          </a:prstGeom>
        </p:spPr>
      </p:pic>
      <p:pic>
        <p:nvPicPr>
          <p:cNvPr id="9" name="图片 8" descr="长江logo (1) - 副本"/>
          <p:cNvPicPr>
            <a:picLocks noChangeAspect="1"/>
          </p:cNvPicPr>
          <p:nvPr/>
        </p:nvPicPr>
        <p:blipFill>
          <a:blip r:embed="rId4"/>
          <a:stretch>
            <a:fillRect/>
          </a:stretch>
        </p:blipFill>
        <p:spPr>
          <a:xfrm>
            <a:off x="417830" y="208915"/>
            <a:ext cx="2997835" cy="869950"/>
          </a:xfrm>
          <a:prstGeom prst="rect">
            <a:avLst/>
          </a:prstGeom>
        </p:spPr>
      </p:pic>
      <p:sp>
        <p:nvSpPr>
          <p:cNvPr id="3" name="文本框 2"/>
          <p:cNvSpPr txBox="1"/>
          <p:nvPr/>
        </p:nvSpPr>
        <p:spPr>
          <a:xfrm>
            <a:off x="843662" y="3130608"/>
            <a:ext cx="1833245" cy="706755"/>
          </a:xfrm>
          <a:prstGeom prst="rect">
            <a:avLst/>
          </a:prstGeom>
          <a:noFill/>
        </p:spPr>
        <p:txBody>
          <a:bodyPr wrap="square" rtlCol="0">
            <a:spAutoFit/>
          </a:bodyPr>
          <a:p>
            <a:pPr algn="dist"/>
            <a:r>
              <a:rPr lang="zh-CN" sz="2000" b="1" dirty="0">
                <a:effectLst>
                  <a:outerShdw blurRad="381000" algn="ctr" rotWithShape="0">
                    <a:prstClr val="black">
                      <a:alpha val="25000"/>
                    </a:prstClr>
                  </a:outerShdw>
                </a:effectLst>
                <a:latin typeface="Cramaten" pitchFamily="2" charset="0"/>
              </a:rPr>
              <a:t>暑期文化科技卫生三下乡</a:t>
            </a:r>
            <a:endParaRPr lang="zh-CN" sz="2000" b="1" dirty="0">
              <a:effectLst>
                <a:outerShdw blurRad="381000" algn="ctr" rotWithShape="0">
                  <a:prstClr val="black">
                    <a:alpha val="25000"/>
                  </a:prstClr>
                </a:outerShdw>
              </a:effectLst>
              <a:latin typeface="Cramaten" pitchFamily="2" charset="0"/>
            </a:endParaRPr>
          </a:p>
        </p:txBody>
      </p:sp>
      <p:sp>
        <p:nvSpPr>
          <p:cNvPr id="10" name="文本框 9"/>
          <p:cNvSpPr txBox="1"/>
          <p:nvPr/>
        </p:nvSpPr>
        <p:spPr>
          <a:xfrm>
            <a:off x="800482" y="5897303"/>
            <a:ext cx="1833245" cy="706755"/>
          </a:xfrm>
          <a:prstGeom prst="rect">
            <a:avLst/>
          </a:prstGeom>
          <a:noFill/>
        </p:spPr>
        <p:txBody>
          <a:bodyPr wrap="square" rtlCol="0">
            <a:spAutoFit/>
          </a:bodyPr>
          <a:p>
            <a:pPr algn="dist"/>
            <a:r>
              <a:rPr lang="en-US" altLang="zh-CN" sz="2000" b="1" dirty="0">
                <a:effectLst>
                  <a:outerShdw blurRad="381000" algn="ctr" rotWithShape="0">
                    <a:prstClr val="black">
                      <a:alpha val="25000"/>
                    </a:prstClr>
                  </a:outerShdw>
                </a:effectLst>
                <a:latin typeface="华文中宋" panose="02010600040101010101" charset="-122"/>
                <a:ea typeface="华文中宋" panose="02010600040101010101" charset="-122"/>
                <a:sym typeface="+mn-ea"/>
              </a:rPr>
              <a:t>ICT·</a:t>
            </a:r>
            <a:r>
              <a:rPr lang="zh-CN" altLang="en-US" sz="2000" b="1" dirty="0">
                <a:effectLst>
                  <a:outerShdw blurRad="381000" algn="ctr" rotWithShape="0">
                    <a:prstClr val="black">
                      <a:alpha val="25000"/>
                    </a:prstClr>
                  </a:outerShdw>
                </a:effectLst>
                <a:latin typeface="Cramaten" pitchFamily="2" charset="0"/>
                <a:sym typeface="+mn-ea"/>
              </a:rPr>
              <a:t>腾讯</a:t>
            </a:r>
            <a:r>
              <a:rPr lang="en-US" altLang="zh-CN" sz="2000" b="1" dirty="0">
                <a:effectLst>
                  <a:outerShdw blurRad="381000" algn="ctr" rotWithShape="0">
                    <a:prstClr val="black">
                      <a:alpha val="25000"/>
                    </a:prstClr>
                  </a:outerShdw>
                </a:effectLst>
                <a:latin typeface="华文中宋" panose="02010600040101010101" charset="-122"/>
                <a:ea typeface="华文中宋" panose="02010600040101010101" charset="-122"/>
                <a:sym typeface="+mn-ea"/>
              </a:rPr>
              <a:t>  </a:t>
            </a:r>
            <a:endParaRPr lang="en-US" altLang="zh-CN" sz="2000" b="1" dirty="0">
              <a:effectLst>
                <a:outerShdw blurRad="381000" algn="ctr" rotWithShape="0">
                  <a:prstClr val="black">
                    <a:alpha val="25000"/>
                  </a:prstClr>
                </a:outerShdw>
              </a:effectLst>
              <a:latin typeface="华文中宋" panose="02010600040101010101" charset="-122"/>
              <a:ea typeface="华文中宋" panose="02010600040101010101" charset="-122"/>
            </a:endParaRPr>
          </a:p>
          <a:p>
            <a:pPr algn="dist"/>
            <a:r>
              <a:rPr lang="zh-CN" altLang="en-US" sz="2000" b="1" dirty="0">
                <a:effectLst>
                  <a:outerShdw blurRad="381000" algn="ctr" rotWithShape="0">
                    <a:prstClr val="black">
                      <a:alpha val="25000"/>
                    </a:prstClr>
                  </a:outerShdw>
                </a:effectLst>
                <a:latin typeface="Cramaten" pitchFamily="2" charset="0"/>
                <a:sym typeface="+mn-ea"/>
              </a:rPr>
              <a:t>走进企业</a:t>
            </a:r>
            <a:endParaRPr lang="zh-CN" sz="2000" b="1" dirty="0">
              <a:effectLst>
                <a:outerShdw blurRad="381000" algn="ctr" rotWithShape="0">
                  <a:prstClr val="black">
                    <a:alpha val="25000"/>
                  </a:prstClr>
                </a:outerShdw>
              </a:effectLst>
              <a:latin typeface="Cramaten" pitchFamily="2" charset="0"/>
            </a:endParaRPr>
          </a:p>
        </p:txBody>
      </p:sp>
      <p:sp>
        <p:nvSpPr>
          <p:cNvPr id="11" name="文本框 10"/>
          <p:cNvSpPr txBox="1"/>
          <p:nvPr/>
        </p:nvSpPr>
        <p:spPr>
          <a:xfrm>
            <a:off x="9545067" y="3130608"/>
            <a:ext cx="1833245" cy="706755"/>
          </a:xfrm>
          <a:prstGeom prst="rect">
            <a:avLst/>
          </a:prstGeom>
          <a:noFill/>
        </p:spPr>
        <p:txBody>
          <a:bodyPr wrap="square" rtlCol="0">
            <a:spAutoFit/>
          </a:bodyPr>
          <a:p>
            <a:pPr algn="dist"/>
            <a:r>
              <a:rPr lang="zh-CN" sz="2000" b="1" dirty="0">
                <a:effectLst>
                  <a:outerShdw blurRad="381000" algn="ctr" rotWithShape="0">
                    <a:prstClr val="black">
                      <a:alpha val="25000"/>
                    </a:prstClr>
                  </a:outerShdw>
                </a:effectLst>
                <a:latin typeface="Cramaten" pitchFamily="2" charset="0"/>
                <a:sym typeface="+mn-ea"/>
              </a:rPr>
              <a:t>新冠肺炎疫情防控志愿者</a:t>
            </a:r>
            <a:endParaRPr lang="zh-CN" sz="2000" b="1" dirty="0">
              <a:effectLst>
                <a:outerShdw blurRad="381000" algn="ctr" rotWithShape="0">
                  <a:prstClr val="black">
                    <a:alpha val="25000"/>
                  </a:prstClr>
                </a:outerShdw>
              </a:effectLst>
              <a:latin typeface="Cramaten" pitchFamily="2" charset="0"/>
            </a:endParaRPr>
          </a:p>
        </p:txBody>
      </p:sp>
      <p:pic>
        <p:nvPicPr>
          <p:cNvPr id="14" name="图片 13" descr="IMG_20200923_091327"/>
          <p:cNvPicPr>
            <a:picLocks noChangeAspect="1"/>
          </p:cNvPicPr>
          <p:nvPr/>
        </p:nvPicPr>
        <p:blipFill>
          <a:blip r:embed="rId5"/>
          <a:stretch>
            <a:fillRect/>
          </a:stretch>
        </p:blipFill>
        <p:spPr>
          <a:xfrm rot="16200000">
            <a:off x="9655810" y="3662680"/>
            <a:ext cx="1635125" cy="2183765"/>
          </a:xfrm>
          <a:prstGeom prst="rect">
            <a:avLst/>
          </a:prstGeom>
        </p:spPr>
      </p:pic>
      <p:sp>
        <p:nvSpPr>
          <p:cNvPr id="16" name="文本框 15"/>
          <p:cNvSpPr txBox="1"/>
          <p:nvPr/>
        </p:nvSpPr>
        <p:spPr>
          <a:xfrm>
            <a:off x="9632062" y="5820468"/>
            <a:ext cx="1833245" cy="706755"/>
          </a:xfrm>
          <a:prstGeom prst="rect">
            <a:avLst/>
          </a:prstGeom>
          <a:noFill/>
        </p:spPr>
        <p:txBody>
          <a:bodyPr wrap="square" rtlCol="0">
            <a:spAutoFit/>
          </a:bodyPr>
          <a:p>
            <a:pPr algn="dist"/>
            <a:r>
              <a:rPr lang="zh-CN" sz="2000" b="1" dirty="0">
                <a:effectLst>
                  <a:outerShdw blurRad="381000" algn="ctr" rotWithShape="0">
                    <a:prstClr val="black">
                      <a:alpha val="25000"/>
                    </a:prstClr>
                  </a:outerShdw>
                </a:effectLst>
                <a:latin typeface="Cramaten" pitchFamily="2" charset="0"/>
              </a:rPr>
              <a:t>参加第七次全国人口普查</a:t>
            </a:r>
            <a:endParaRPr lang="zh-CN" sz="2000" b="1" dirty="0">
              <a:effectLst>
                <a:outerShdw blurRad="381000" algn="ctr" rotWithShape="0">
                  <a:prstClr val="black">
                    <a:alpha val="25000"/>
                  </a:prstClr>
                </a:outerShdw>
              </a:effectLst>
              <a:latin typeface="Cramaten" pitchFamily="2" charset="0"/>
            </a:endParaRPr>
          </a:p>
        </p:txBody>
      </p:sp>
      <p:sp>
        <p:nvSpPr>
          <p:cNvPr id="2" name="文本框 1"/>
          <p:cNvSpPr txBox="1"/>
          <p:nvPr/>
        </p:nvSpPr>
        <p:spPr>
          <a:xfrm>
            <a:off x="2727325" y="5820410"/>
            <a:ext cx="7037070" cy="737235"/>
          </a:xfrm>
          <a:prstGeom prst="rect">
            <a:avLst/>
          </a:prstGeom>
          <a:noFill/>
        </p:spPr>
        <p:txBody>
          <a:bodyPr wrap="square" rtlCol="0">
            <a:spAutoFit/>
          </a:bodyPr>
          <a:p>
            <a:pPr algn="l">
              <a:lnSpc>
                <a:spcPct val="150000"/>
              </a:lnSpc>
              <a:buClrTx/>
              <a:buSzTx/>
              <a:buNone/>
            </a:pPr>
            <a:r>
              <a:rPr lang="zh-CN" altLang="en-US" sz="2000" b="1" kern="100" dirty="0">
                <a:solidFill>
                  <a:schemeClr val="tx1">
                    <a:lumMod val="75000"/>
                    <a:lumOff val="25000"/>
                  </a:schemeClr>
                </a:solidFill>
                <a:effectLst/>
                <a:latin typeface="+mn-ea"/>
                <a:cs typeface="Times New Roman" panose="02020603050405020304" pitchFamily="18" charset="0"/>
                <a:sym typeface="+mn-ea"/>
              </a:rPr>
              <a:t>社会实践活动超过</a:t>
            </a:r>
            <a:r>
              <a:rPr lang="en-US" altLang="zh-CN" sz="2800" b="1" kern="100" dirty="0">
                <a:solidFill>
                  <a:schemeClr val="accent1"/>
                </a:solidFill>
                <a:effectLst/>
                <a:latin typeface="+mn-ea"/>
                <a:cs typeface="Times New Roman" panose="02020603050405020304" pitchFamily="18" charset="0"/>
                <a:sym typeface="+mn-ea"/>
              </a:rPr>
              <a:t>60次</a:t>
            </a:r>
            <a:r>
              <a:rPr lang="zh-CN" altLang="en-US" sz="2000" b="1" kern="100" dirty="0">
                <a:solidFill>
                  <a:schemeClr val="tx1">
                    <a:lumMod val="75000"/>
                    <a:lumOff val="25000"/>
                  </a:schemeClr>
                </a:solidFill>
                <a:effectLst/>
                <a:latin typeface="+mn-ea"/>
                <a:cs typeface="Times New Roman" panose="02020603050405020304" pitchFamily="18" charset="0"/>
                <a:sym typeface="+mn-ea"/>
              </a:rPr>
              <a:t>，志愿服务时长超过</a:t>
            </a:r>
            <a:r>
              <a:rPr lang="en-US" altLang="zh-CN" sz="2800" b="1" kern="100" dirty="0">
                <a:solidFill>
                  <a:schemeClr val="accent1"/>
                </a:solidFill>
                <a:effectLst/>
                <a:latin typeface="+mn-ea"/>
                <a:cs typeface="Times New Roman" panose="02020603050405020304" pitchFamily="18" charset="0"/>
                <a:sym typeface="+mn-ea"/>
              </a:rPr>
              <a:t>240</a:t>
            </a:r>
            <a:r>
              <a:rPr lang="zh-CN" altLang="en-US" sz="2800" b="1" kern="100" dirty="0">
                <a:solidFill>
                  <a:schemeClr val="accent1"/>
                </a:solidFill>
                <a:effectLst/>
                <a:latin typeface="+mn-ea"/>
                <a:cs typeface="Times New Roman" panose="02020603050405020304" pitchFamily="18" charset="0"/>
                <a:sym typeface="+mn-ea"/>
              </a:rPr>
              <a:t>个小时</a:t>
            </a:r>
            <a:endParaRPr lang="zh-CN" altLang="en-US" sz="2800" b="1" kern="100" dirty="0">
              <a:solidFill>
                <a:schemeClr val="accent1"/>
              </a:solidFill>
              <a:effectLst/>
              <a:latin typeface="+mn-ea"/>
              <a:cs typeface="Times New Roman" panose="02020603050405020304" pitchFamily="18" charset="0"/>
              <a:sym typeface="+mn-ea"/>
            </a:endParaRPr>
          </a:p>
        </p:txBody>
      </p:sp>
      <p:graphicFrame>
        <p:nvGraphicFramePr>
          <p:cNvPr id="17" name="表格 16"/>
          <p:cNvGraphicFramePr/>
          <p:nvPr/>
        </p:nvGraphicFramePr>
        <p:xfrm>
          <a:off x="3823335" y="355600"/>
          <a:ext cx="4845050" cy="5464810"/>
        </p:xfrm>
        <a:graphic>
          <a:graphicData uri="http://schemas.openxmlformats.org/drawingml/2006/table">
            <a:tbl>
              <a:tblPr firstRow="1" bandRow="1">
                <a:tableStyleId>{5C22544A-7EE6-4342-B048-85BDC9FD1C3A}</a:tableStyleId>
              </a:tblPr>
              <a:tblGrid>
                <a:gridCol w="4845050"/>
              </a:tblGrid>
              <a:tr h="518160">
                <a:tc>
                  <a:txBody>
                    <a:bodyPr/>
                    <a:p>
                      <a:pPr algn="ctr">
                        <a:buNone/>
                      </a:pPr>
                      <a:r>
                        <a:rPr lang="zh-CN" sz="2800" dirty="0">
                          <a:sym typeface="+mn-ea"/>
                        </a:rPr>
                        <a:t>社会实践</a:t>
                      </a:r>
                      <a:endParaRPr lang="zh-CN" altLang="en-US" sz="2800" dirty="0">
                        <a:sym typeface="+mn-ea"/>
                      </a:endParaRPr>
                    </a:p>
                  </a:txBody>
                  <a:tcPr anchor="ctr" anchorCtr="0"/>
                </a:tc>
              </a:tr>
              <a:tr h="486410">
                <a:tc>
                  <a:txBody>
                    <a:bodyPr/>
                    <a:p>
                      <a:pPr algn="ctr">
                        <a:buNone/>
                      </a:pPr>
                      <a:r>
                        <a:rPr lang="en-US" altLang="zh-CN" sz="1800" dirty="0">
                          <a:solidFill>
                            <a:schemeClr val="lt1"/>
                          </a:solidFill>
                          <a:effectLst>
                            <a:outerShdw blurRad="381000" algn="ctr" rotWithShape="0">
                              <a:prstClr val="black">
                                <a:alpha val="25000"/>
                              </a:prstClr>
                            </a:outerShdw>
                          </a:effectLst>
                          <a:latin typeface="Cramaten" pitchFamily="2" charset="0"/>
                          <a:sym typeface="+mn-ea"/>
                        </a:rPr>
                        <a:t>“爱成都·迎大运”宣传活动工作人员</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86410">
                <a:tc>
                  <a:txBody>
                    <a:bodyPr/>
                    <a:p>
                      <a:pPr algn="ctr">
                        <a:buNone/>
                      </a:pPr>
                      <a:r>
                        <a:rPr lang="zh-CN" altLang="en-US" sz="1800" dirty="0">
                          <a:solidFill>
                            <a:schemeClr val="lt1"/>
                          </a:solidFill>
                          <a:effectLst>
                            <a:outerShdw blurRad="381000" algn="ctr" rotWithShape="0">
                              <a:prstClr val="black">
                                <a:alpha val="25000"/>
                              </a:prstClr>
                            </a:outerShdw>
                          </a:effectLst>
                          <a:latin typeface="Cramaten" pitchFamily="2" charset="0"/>
                          <a:sym typeface="+mn-ea"/>
                        </a:rPr>
                        <a:t>招生社会实践</a:t>
                      </a:r>
                      <a:endParaRPr lang="zh-CN" altLang="en-US"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爱笑爱家</a:t>
                      </a:r>
                      <a:r>
                        <a:rPr lang="zh-CN" altLang="en-US" sz="1800" b="0" dirty="0">
                          <a:solidFill>
                            <a:schemeClr val="lt1"/>
                          </a:solidFill>
                          <a:effectLst>
                            <a:outerShdw blurRad="381000" algn="ctr" rotWithShape="0">
                              <a:prstClr val="black">
                                <a:alpha val="25000"/>
                              </a:prstClr>
                            </a:outerShdw>
                          </a:effectLst>
                          <a:latin typeface="Cramaten" pitchFamily="2" charset="0"/>
                          <a:sym typeface="+mn-ea"/>
                        </a:rPr>
                        <a:t>招生宣传</a:t>
                      </a: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短视频供五条视频</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“青春志愿·爱在社区”活动5次</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7205">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2020暑假逐梦计划志愿者</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观看成华区“公园城市法治同行”</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dirty="0">
                          <a:solidFill>
                            <a:schemeClr val="lt1"/>
                          </a:solidFill>
                          <a:effectLst>
                            <a:outerShdw blurRad="381000" algn="ctr" rotWithShape="0">
                              <a:prstClr val="black">
                                <a:alpha val="25000"/>
                              </a:prstClr>
                            </a:outerShdw>
                          </a:effectLst>
                          <a:latin typeface="Cramaten" pitchFamily="2" charset="0"/>
                          <a:sym typeface="+mn-ea"/>
                        </a:rPr>
                        <a:t>一聚青马·不负韶华建川行</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7205">
                <a:tc>
                  <a:txBody>
                    <a:bodyPr/>
                    <a:p>
                      <a:pPr algn="ctr">
                        <a:buNone/>
                      </a:pPr>
                      <a:r>
                        <a:rPr lang="en-US" altLang="zh-CN" sz="1800" dirty="0">
                          <a:solidFill>
                            <a:schemeClr val="lt1"/>
                          </a:solidFill>
                          <a:effectLst>
                            <a:outerShdw blurRad="381000" algn="ctr" rotWithShape="0">
                              <a:prstClr val="black">
                                <a:alpha val="25000"/>
                              </a:prstClr>
                            </a:outerShdw>
                          </a:effectLst>
                          <a:latin typeface="Cramaten" pitchFamily="2" charset="0"/>
                          <a:sym typeface="+mn-ea"/>
                        </a:rPr>
                        <a:t>世界自行车日活动</a:t>
                      </a:r>
                      <a:r>
                        <a:rPr lang="zh-CN" altLang="en-US" sz="1800" dirty="0">
                          <a:solidFill>
                            <a:schemeClr val="lt1"/>
                          </a:solidFill>
                          <a:effectLst>
                            <a:outerShdw blurRad="381000" algn="ctr" rotWithShape="0">
                              <a:prstClr val="black">
                                <a:alpha val="25000"/>
                              </a:prstClr>
                            </a:outerShdw>
                          </a:effectLst>
                          <a:latin typeface="Cramaten" pitchFamily="2" charset="0"/>
                          <a:sym typeface="+mn-ea"/>
                        </a:rPr>
                        <a:t>、</a:t>
                      </a: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马拉松比赛志愿者</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“情系色达”捐款活动工作人员</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r h="496570">
                <a:tc>
                  <a:txBody>
                    <a:bodyPr/>
                    <a:p>
                      <a:pPr algn="ctr">
                        <a:buNone/>
                      </a:pPr>
                      <a:r>
                        <a:rPr lang="en-US" altLang="zh-CN" sz="1800" b="0" dirty="0">
                          <a:solidFill>
                            <a:schemeClr val="lt1"/>
                          </a:solidFill>
                          <a:effectLst>
                            <a:outerShdw blurRad="381000" algn="ctr" rotWithShape="0">
                              <a:prstClr val="black">
                                <a:alpha val="25000"/>
                              </a:prstClr>
                            </a:outerShdw>
                          </a:effectLst>
                          <a:latin typeface="Cramaten" pitchFamily="2" charset="0"/>
                          <a:sym typeface="+mn-ea"/>
                        </a:rPr>
                        <a:t>…………</a:t>
                      </a:r>
                      <a:endParaRPr lang="en-US" altLang="zh-CN" sz="1800" b="0" dirty="0">
                        <a:solidFill>
                          <a:schemeClr val="lt1"/>
                        </a:solidFill>
                        <a:effectLst>
                          <a:outerShdw blurRad="381000" algn="ctr" rotWithShape="0">
                            <a:prstClr val="black">
                              <a:alpha val="25000"/>
                            </a:prstClr>
                          </a:outerShdw>
                        </a:effectLst>
                        <a:latin typeface="Cramaten" pitchFamily="2" charset="0"/>
                        <a:sym typeface="+mn-ea"/>
                      </a:endParaRPr>
                    </a:p>
                  </a:txBody>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251575" y="224155"/>
            <a:ext cx="4764405" cy="650875"/>
          </a:xfrm>
          <a:prstGeom prst="rect">
            <a:avLst/>
          </a:prstGeom>
          <a:noFill/>
          <a:effectLst>
            <a:outerShdw blurRad="381000" algn="ctr" rotWithShape="0">
              <a:prstClr val="black">
                <a:alpha val="25000"/>
              </a:prstClr>
            </a:outerShdw>
          </a:effectLst>
        </p:spPr>
        <p:txBody>
          <a:bodyPr wrap="square" rtlCol="0">
            <a:spAutoFit/>
          </a:bodyPr>
          <a:lstStyle/>
          <a:p>
            <a:pPr>
              <a:lnSpc>
                <a:spcPct val="130000"/>
              </a:lnSpc>
            </a:pPr>
            <a:r>
              <a:rPr lang="zh-CN" sz="2800" b="1" dirty="0">
                <a:solidFill>
                  <a:schemeClr val="accent1"/>
                </a:solidFill>
                <a:latin typeface="Kano regular" pitchFamily="50" charset="0"/>
              </a:rPr>
              <a:t>通识类获奖情况：</a:t>
            </a:r>
            <a:r>
              <a:rPr lang="en-US" altLang="zh-CN" sz="2800" b="1" dirty="0">
                <a:solidFill>
                  <a:schemeClr val="accent1"/>
                </a:solidFill>
                <a:latin typeface="Kano regular" pitchFamily="50" charset="0"/>
              </a:rPr>
              <a:t>20</a:t>
            </a:r>
            <a:r>
              <a:rPr lang="zh-CN" altLang="en-US" sz="2800" b="1" dirty="0">
                <a:solidFill>
                  <a:schemeClr val="accent1"/>
                </a:solidFill>
                <a:latin typeface="Kano regular" pitchFamily="50" charset="0"/>
              </a:rPr>
              <a:t>余</a:t>
            </a:r>
            <a:r>
              <a:rPr lang="zh-CN" altLang="en-US" sz="2800" b="1" dirty="0">
                <a:solidFill>
                  <a:schemeClr val="accent1"/>
                </a:solidFill>
                <a:latin typeface="Kano regular" pitchFamily="50" charset="0"/>
              </a:rPr>
              <a:t>项</a:t>
            </a:r>
            <a:endParaRPr lang="zh-CN" altLang="en-US" sz="2800" b="1" dirty="0">
              <a:solidFill>
                <a:schemeClr val="accent1"/>
              </a:solidFill>
              <a:latin typeface="Kano regular" pitchFamily="50" charset="0"/>
            </a:endParaRPr>
          </a:p>
        </p:txBody>
      </p:sp>
      <p:sp>
        <p:nvSpPr>
          <p:cNvPr id="15" name="矩形 14"/>
          <p:cNvSpPr/>
          <p:nvPr/>
        </p:nvSpPr>
        <p:spPr>
          <a:xfrm>
            <a:off x="6314440" y="875030"/>
            <a:ext cx="5800090" cy="5846445"/>
          </a:xfrm>
          <a:prstGeom prst="rect">
            <a:avLst/>
          </a:prstGeom>
          <a:noFill/>
        </p:spPr>
        <p:txBody>
          <a:bodyPr wrap="square" rtlCol="0">
            <a:spAutoFit/>
          </a:bodyPr>
          <a:lstStyle/>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2019-2020学年国家励志奖学金</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2019-2020学年学习奖学金</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2019-2020学年三好学生</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娃哈哈创意营销大赛省赛三等奖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2019年ICT职业规划比赛第二名</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第三届全国大学生环保知识竞赛优秀奖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第四届全国大学生预防艾滋病知识竞赛优秀奖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gn="l">
              <a:lnSpc>
                <a:spcPct val="130000"/>
              </a:lnSpc>
              <a:buClrTx/>
              <a:buSzTx/>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娃哈哈创意营销大赛校赛一等奖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gn="l">
              <a:lnSpc>
                <a:spcPct val="130000"/>
              </a:lnSpc>
              <a:buClrTx/>
              <a:buSzTx/>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简历制作大赛二等奖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gn="l">
              <a:lnSpc>
                <a:spcPct val="130000"/>
              </a:lnSpc>
              <a:buClrTx/>
              <a:buSzTx/>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普通话等级证书</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gn="l">
              <a:lnSpc>
                <a:spcPct val="130000"/>
              </a:lnSpc>
              <a:buClrTx/>
              <a:buSzTx/>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计算机等级证书</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gn="l">
              <a:lnSpc>
                <a:spcPct val="130000"/>
              </a:lnSpc>
              <a:buClrTx/>
              <a:buSzTx/>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SYB创业培训学员合格证书</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lang="en-US" altLang="zh-CN" dirty="0">
                <a:solidFill>
                  <a:schemeClr val="tx2"/>
                </a:solidFill>
                <a:latin typeface="Kano regular" pitchFamily="50" charset="0"/>
                <a:sym typeface="+mn-ea"/>
              </a:rPr>
              <a:t>CEAC</a:t>
            </a:r>
            <a:r>
              <a:rPr lang="zh-CN" altLang="en-US" dirty="0">
                <a:solidFill>
                  <a:schemeClr val="tx2"/>
                </a:solidFill>
                <a:latin typeface="Kano regular" pitchFamily="50" charset="0"/>
                <a:sym typeface="+mn-ea"/>
              </a:rPr>
              <a:t>计算机应用助理工程师（</a:t>
            </a:r>
            <a:r>
              <a:rPr lang="zh-CN" dirty="0">
                <a:solidFill>
                  <a:schemeClr val="tx2"/>
                </a:solidFill>
                <a:latin typeface="Kano regular" pitchFamily="50" charset="0"/>
                <a:sym typeface="+mn-ea"/>
              </a:rPr>
              <a:t>信息化计算教育认证）</a:t>
            </a:r>
            <a:endParaRPr lang="zh-CN" dirty="0">
              <a:solidFill>
                <a:schemeClr val="tx2"/>
              </a:solidFill>
              <a:latin typeface="Kano regular" pitchFamily="50" charset="0"/>
              <a:sym typeface="+mn-ea"/>
            </a:endParaRPr>
          </a:p>
          <a:p>
            <a:pPr marL="285750" indent="-285750">
              <a:lnSpc>
                <a:spcPct val="130000"/>
              </a:lnSpc>
              <a:buFont typeface="Wingdings" panose="05000000000000000000" charset="0"/>
              <a:buChar char="p"/>
            </a:pPr>
            <a:r>
              <a:rPr lang="zh-CN" altLang="en-US" dirty="0">
                <a:solidFill>
                  <a:schemeClr val="tx2"/>
                </a:solidFill>
                <a:latin typeface="Kano regular" pitchFamily="50" charset="0"/>
                <a:sym typeface="+mn-ea"/>
              </a:rPr>
              <a:t>天府创女云课堂结业证书</a:t>
            </a:r>
            <a:endParaRPr lang="zh-CN" altLang="en-US" dirty="0">
              <a:solidFill>
                <a:schemeClr val="tx2"/>
              </a:solidFill>
              <a:latin typeface="Kano regular" pitchFamily="50" charset="0"/>
              <a:sym typeface="+mn-ea"/>
            </a:endParaRPr>
          </a:p>
          <a:p>
            <a:pPr marL="285750" indent="-285750">
              <a:lnSpc>
                <a:spcPct val="130000"/>
              </a:lnSpc>
              <a:buFont typeface="Wingdings" panose="05000000000000000000" charset="0"/>
              <a:buChar char="p"/>
            </a:pPr>
            <a:r>
              <a:rPr lang="zh-CN" dirty="0">
                <a:solidFill>
                  <a:schemeClr val="tx2"/>
                </a:solidFill>
                <a:latin typeface="Kano regular" pitchFamily="50" charset="0"/>
                <a:sym typeface="+mn-ea"/>
              </a:rPr>
              <a:t>寒假社会实践报告，获得“优秀社会实践奖”</a:t>
            </a:r>
            <a:endParaRPr lang="zh-CN" dirty="0">
              <a:solidFill>
                <a:schemeClr val="tx2"/>
              </a:solidFill>
              <a:latin typeface="Kano regular" pitchFamily="50" charset="0"/>
              <a:sym typeface="+mn-ea"/>
            </a:endParaRPr>
          </a:p>
          <a:p>
            <a:pPr marL="285750" indent="-285750">
              <a:lnSpc>
                <a:spcPct val="130000"/>
              </a:lnSpc>
              <a:buFont typeface="Wingdings" panose="05000000000000000000" charset="0"/>
              <a:buChar char="p"/>
            </a:pPr>
            <a:r>
              <a:rPr lang="en-US" altLang="zh-CN" dirty="0">
                <a:solidFill>
                  <a:schemeClr val="tx2"/>
                </a:solidFill>
                <a:effectLst>
                  <a:outerShdw blurRad="381000" algn="ctr" rotWithShape="0">
                    <a:prstClr val="black">
                      <a:alpha val="25000"/>
                    </a:prstClr>
                  </a:outerShdw>
                </a:effectLst>
                <a:latin typeface="Kano regular" pitchFamily="50" charset="0"/>
              </a:rPr>
              <a:t>…………</a:t>
            </a:r>
            <a:endParaRPr lang="en-US" altLang="zh-CN" dirty="0">
              <a:solidFill>
                <a:schemeClr val="tx2"/>
              </a:solidFill>
              <a:effectLst>
                <a:outerShdw blurRad="381000" algn="ctr" rotWithShape="0">
                  <a:prstClr val="black">
                    <a:alpha val="25000"/>
                  </a:prstClr>
                </a:outerShdw>
              </a:effectLst>
              <a:latin typeface="Kano regular" pitchFamily="50" charset="0"/>
            </a:endParaRPr>
          </a:p>
        </p:txBody>
      </p:sp>
      <p:pic>
        <p:nvPicPr>
          <p:cNvPr id="8" name="图片 7" descr="2019-2020学年三好学生"/>
          <p:cNvPicPr>
            <a:picLocks noChangeAspect="1"/>
          </p:cNvPicPr>
          <p:nvPr/>
        </p:nvPicPr>
        <p:blipFill>
          <a:blip r:embed="rId1"/>
          <a:stretch>
            <a:fillRect/>
          </a:stretch>
        </p:blipFill>
        <p:spPr>
          <a:xfrm>
            <a:off x="3467735" y="3850640"/>
            <a:ext cx="2465070" cy="1849120"/>
          </a:xfrm>
          <a:prstGeom prst="rect">
            <a:avLst/>
          </a:prstGeom>
        </p:spPr>
      </p:pic>
      <p:pic>
        <p:nvPicPr>
          <p:cNvPr id="11" name="图片 10" descr="2019-2020学年国家励志奖学金"/>
          <p:cNvPicPr>
            <a:picLocks noChangeAspect="1"/>
          </p:cNvPicPr>
          <p:nvPr/>
        </p:nvPicPr>
        <p:blipFill>
          <a:blip r:embed="rId2"/>
          <a:stretch>
            <a:fillRect/>
          </a:stretch>
        </p:blipFill>
        <p:spPr>
          <a:xfrm>
            <a:off x="473710" y="875030"/>
            <a:ext cx="2546444" cy="1800000"/>
          </a:xfrm>
          <a:prstGeom prst="rect">
            <a:avLst/>
          </a:prstGeom>
        </p:spPr>
      </p:pic>
      <p:pic>
        <p:nvPicPr>
          <p:cNvPr id="16" name="图片 15" descr="2019年ICT职业规划比赛第二名-1"/>
          <p:cNvPicPr>
            <a:picLocks noChangeAspect="1"/>
          </p:cNvPicPr>
          <p:nvPr/>
        </p:nvPicPr>
        <p:blipFill>
          <a:blip r:embed="rId3"/>
          <a:stretch>
            <a:fillRect/>
          </a:stretch>
        </p:blipFill>
        <p:spPr>
          <a:xfrm>
            <a:off x="3434080" y="934085"/>
            <a:ext cx="2532380" cy="1785620"/>
          </a:xfrm>
          <a:prstGeom prst="rect">
            <a:avLst/>
          </a:prstGeom>
        </p:spPr>
      </p:pic>
      <p:pic>
        <p:nvPicPr>
          <p:cNvPr id="13" name="图片 12" descr="2019-2020学年学习奖学金"/>
          <p:cNvPicPr>
            <a:picLocks noChangeAspect="1"/>
          </p:cNvPicPr>
          <p:nvPr/>
        </p:nvPicPr>
        <p:blipFill>
          <a:blip r:embed="rId4"/>
          <a:stretch>
            <a:fillRect/>
          </a:stretch>
        </p:blipFill>
        <p:spPr>
          <a:xfrm rot="16200000">
            <a:off x="779780" y="3527425"/>
            <a:ext cx="1833880" cy="2446655"/>
          </a:xfrm>
          <a:prstGeom prst="rect">
            <a:avLst/>
          </a:prstGeom>
        </p:spPr>
      </p:pic>
      <p:pic>
        <p:nvPicPr>
          <p:cNvPr id="2" name="Picture 2" descr="C:\Documents and Settings\Administrator\桌面\奖2.png"/>
          <p:cNvPicPr>
            <a:picLocks noChangeAspect="1"/>
          </p:cNvPicPr>
          <p:nvPr/>
        </p:nvPicPr>
        <p:blipFill>
          <a:blip r:embed="rId5"/>
          <a:srcRect l="26274" t="5928" r="21544"/>
          <a:stretch>
            <a:fillRect/>
          </a:stretch>
        </p:blipFill>
        <p:spPr>
          <a:xfrm>
            <a:off x="2432050" y="2272665"/>
            <a:ext cx="1442720" cy="194818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04495" y="815975"/>
            <a:ext cx="6253480" cy="5846445"/>
          </a:xfrm>
          <a:prstGeom prst="rect">
            <a:avLst/>
          </a:prstGeom>
          <a:noFill/>
        </p:spPr>
        <p:txBody>
          <a:bodyPr wrap="square" rtlCol="0">
            <a:spAutoFit/>
          </a:bodyPr>
          <a:lstStyle/>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四川省高校学生党员骨干培训班结业</a:t>
            </a:r>
            <a:r>
              <a:rPr lang="zh-CN" dirty="0">
                <a:solidFill>
                  <a:schemeClr val="tx2"/>
                </a:solidFill>
                <a:effectLst>
                  <a:outerShdw blurRad="381000" algn="ctr" rotWithShape="0">
                    <a:prstClr val="black">
                      <a:alpha val="25000"/>
                    </a:prstClr>
                  </a:outerShdw>
                </a:effectLst>
                <a:latin typeface="Kano regular" pitchFamily="50" charset="0"/>
                <a:sym typeface="+mn-ea"/>
              </a:rPr>
              <a:t>证书</a:t>
            </a:r>
            <a:r>
              <a:rPr lang="zh-CN" dirty="0">
                <a:solidFill>
                  <a:schemeClr val="tx2"/>
                </a:solidFill>
                <a:effectLst>
                  <a:outerShdw blurRad="381000" algn="ctr" rotWithShape="0">
                    <a:prstClr val="black">
                      <a:alpha val="25000"/>
                    </a:prstClr>
                  </a:outerShdw>
                </a:effectLst>
                <a:latin typeface="Kano regular" pitchFamily="50" charset="0"/>
                <a:sym typeface="+mn-ea"/>
              </a:rPr>
              <a:t>、</a:t>
            </a:r>
            <a:r>
              <a:rPr dirty="0">
                <a:solidFill>
                  <a:schemeClr val="tx2"/>
                </a:solidFill>
                <a:effectLst>
                  <a:outerShdw blurRad="381000" algn="ctr" rotWithShape="0">
                    <a:prstClr val="black">
                      <a:alpha val="25000"/>
                    </a:prstClr>
                  </a:outerShdw>
                </a:effectLst>
                <a:latin typeface="Kano regular" pitchFamily="50" charset="0"/>
                <a:sym typeface="+mn-ea"/>
              </a:rPr>
              <a:t>优秀学员证书</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四川省大学生“综合素质A级证书”</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sym typeface="+mn-ea"/>
              </a:rPr>
              <a:t>成都市优秀学生会工作人员</a:t>
            </a:r>
            <a:endParaRPr dirty="0">
              <a:solidFill>
                <a:schemeClr val="tx2"/>
              </a:solidFill>
              <a:effectLst>
                <a:outerShdw blurRad="381000" algn="ctr" rotWithShape="0">
                  <a:prstClr val="black">
                    <a:alpha val="25000"/>
                  </a:prstClr>
                </a:outerShdw>
              </a:effectLst>
              <a:latin typeface="Kano regular" pitchFamily="50" charset="0"/>
              <a:sym typeface="+mn-ea"/>
            </a:endParaRPr>
          </a:p>
          <a:p>
            <a:pPr marL="285750" indent="-285750">
              <a:lnSpc>
                <a:spcPct val="130000"/>
              </a:lnSpc>
              <a:buFont typeface="Wingdings" panose="05000000000000000000" charset="0"/>
              <a:buChar char="p"/>
            </a:pPr>
            <a:r>
              <a:rPr lang="zh-CN" dirty="0">
                <a:solidFill>
                  <a:schemeClr val="tx2"/>
                </a:solidFill>
                <a:effectLst>
                  <a:outerShdw blurRad="381000" algn="ctr" rotWithShape="0">
                    <a:prstClr val="black">
                      <a:alpha val="25000"/>
                    </a:prstClr>
                  </a:outerShdw>
                </a:effectLst>
                <a:latin typeface="Kano regular" pitchFamily="50" charset="0"/>
                <a:sym typeface="+mn-ea"/>
              </a:rPr>
              <a:t>成都市大学生骨干培训班结业证书</a:t>
            </a:r>
            <a:endParaRPr dirty="0">
              <a:solidFill>
                <a:schemeClr val="tx2"/>
              </a:solidFill>
              <a:effectLst>
                <a:outerShdw blurRad="381000" algn="ctr" rotWithShape="0">
                  <a:prstClr val="black">
                    <a:alpha val="25000"/>
                  </a:prstClr>
                </a:outerShdw>
              </a:effectLst>
              <a:latin typeface="Kano regular" pitchFamily="50" charset="0"/>
              <a:sym typeface="+mn-ea"/>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抗疫先锋</a:t>
            </a:r>
            <a:r>
              <a:rPr lang="zh-CN" dirty="0">
                <a:solidFill>
                  <a:schemeClr val="tx2"/>
                </a:solidFill>
                <a:effectLst>
                  <a:outerShdw blurRad="381000" algn="ctr" rotWithShape="0">
                    <a:prstClr val="black">
                      <a:alpha val="25000"/>
                    </a:prstClr>
                  </a:outerShdw>
                </a:effectLst>
                <a:latin typeface="Kano regular" pitchFamily="50" charset="0"/>
              </a:rPr>
              <a:t>荣誉称号（学校党委）</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疫情防控优秀志愿者</a:t>
            </a:r>
            <a:r>
              <a:rPr lang="zh-CN" dirty="0">
                <a:solidFill>
                  <a:schemeClr val="tx2"/>
                </a:solidFill>
                <a:effectLst>
                  <a:outerShdw blurRad="381000" algn="ctr" rotWithShape="0">
                    <a:prstClr val="black">
                      <a:alpha val="25000"/>
                    </a:prstClr>
                  </a:outerShdw>
                </a:effectLst>
                <a:latin typeface="Kano regular" pitchFamily="50" charset="0"/>
                <a:sym typeface="+mn-ea"/>
              </a:rPr>
              <a:t>（学校团委）</a:t>
            </a:r>
            <a:endParaRPr lang="zh-CN" dirty="0">
              <a:solidFill>
                <a:schemeClr val="tx2"/>
              </a:solidFill>
              <a:effectLst>
                <a:outerShdw blurRad="381000" algn="ctr" rotWithShape="0">
                  <a:prstClr val="black">
                    <a:alpha val="25000"/>
                  </a:prstClr>
                </a:outerShdw>
              </a:effectLst>
              <a:latin typeface="Kano regular" pitchFamily="50" charset="0"/>
              <a:sym typeface="+mn-ea"/>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新媒体贡献奖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学生服务工作-志愿服务先进个人</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2018-2019学年社会实践优秀奖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2019年成都市大中专学生志愿者暑期文化科技卫生“三下乡”社会实践活动优秀</a:t>
            </a:r>
            <a:r>
              <a:rPr lang="zh-CN" dirty="0">
                <a:solidFill>
                  <a:schemeClr val="tx2"/>
                </a:solidFill>
                <a:effectLst>
                  <a:outerShdw blurRad="381000" algn="ctr" rotWithShape="0">
                    <a:prstClr val="black">
                      <a:alpha val="25000"/>
                    </a:prstClr>
                  </a:outerShdw>
                </a:effectLst>
                <a:latin typeface="Kano regular" pitchFamily="50" charset="0"/>
              </a:rPr>
              <a:t>奖</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2018-2019年学</a:t>
            </a:r>
            <a:r>
              <a:rPr lang="zh-CN" dirty="0">
                <a:solidFill>
                  <a:schemeClr val="tx2"/>
                </a:solidFill>
                <a:effectLst>
                  <a:outerShdw blurRad="381000" algn="ctr" rotWithShape="0">
                    <a:prstClr val="black">
                      <a:alpha val="25000"/>
                    </a:prstClr>
                  </a:outerShdw>
                </a:effectLst>
                <a:latin typeface="Kano regular" pitchFamily="50" charset="0"/>
              </a:rPr>
              <a:t>校</a:t>
            </a:r>
            <a:r>
              <a:rPr dirty="0">
                <a:solidFill>
                  <a:schemeClr val="tx2"/>
                </a:solidFill>
                <a:effectLst>
                  <a:outerShdw blurRad="381000" algn="ctr" rotWithShape="0">
                    <a:prstClr val="black">
                      <a:alpha val="25000"/>
                    </a:prstClr>
                  </a:outerShdw>
                </a:effectLst>
                <a:latin typeface="Kano regular" pitchFamily="50" charset="0"/>
              </a:rPr>
              <a:t>共青团工作优秀共青团员</a:t>
            </a:r>
            <a:endParaRPr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dirty="0">
                <a:solidFill>
                  <a:schemeClr val="tx2"/>
                </a:solidFill>
                <a:effectLst>
                  <a:outerShdw blurRad="381000" algn="ctr" rotWithShape="0">
                    <a:prstClr val="black">
                      <a:alpha val="25000"/>
                    </a:prstClr>
                  </a:outerShdw>
                </a:effectLst>
                <a:latin typeface="Kano regular" pitchFamily="50" charset="0"/>
              </a:rPr>
              <a:t>20</a:t>
            </a:r>
            <a:r>
              <a:rPr lang="en-US" dirty="0">
                <a:solidFill>
                  <a:schemeClr val="tx2"/>
                </a:solidFill>
                <a:effectLst>
                  <a:outerShdw blurRad="381000" algn="ctr" rotWithShape="0">
                    <a:prstClr val="black">
                      <a:alpha val="25000"/>
                    </a:prstClr>
                  </a:outerShdw>
                </a:effectLst>
                <a:latin typeface="Kano regular" pitchFamily="50" charset="0"/>
              </a:rPr>
              <a:t>19</a:t>
            </a:r>
            <a:r>
              <a:rPr dirty="0">
                <a:solidFill>
                  <a:schemeClr val="tx2"/>
                </a:solidFill>
                <a:effectLst>
                  <a:outerShdw blurRad="381000" algn="ctr" rotWithShape="0">
                    <a:prstClr val="black">
                      <a:alpha val="25000"/>
                    </a:prstClr>
                  </a:outerShdw>
                </a:effectLst>
                <a:latin typeface="Kano regular" pitchFamily="50" charset="0"/>
              </a:rPr>
              <a:t>-20</a:t>
            </a:r>
            <a:r>
              <a:rPr lang="en-US" dirty="0">
                <a:solidFill>
                  <a:schemeClr val="tx2"/>
                </a:solidFill>
                <a:effectLst>
                  <a:outerShdw blurRad="381000" algn="ctr" rotWithShape="0">
                    <a:prstClr val="black">
                      <a:alpha val="25000"/>
                    </a:prstClr>
                  </a:outerShdw>
                </a:effectLst>
                <a:latin typeface="Kano regular" pitchFamily="50" charset="0"/>
              </a:rPr>
              <a:t>20</a:t>
            </a:r>
            <a:r>
              <a:rPr dirty="0">
                <a:solidFill>
                  <a:schemeClr val="tx2"/>
                </a:solidFill>
                <a:effectLst>
                  <a:outerShdw blurRad="381000" algn="ctr" rotWithShape="0">
                    <a:prstClr val="black">
                      <a:alpha val="25000"/>
                    </a:prstClr>
                  </a:outerShdw>
                </a:effectLst>
                <a:latin typeface="Kano regular" pitchFamily="50" charset="0"/>
              </a:rPr>
              <a:t>年学</a:t>
            </a:r>
            <a:r>
              <a:rPr lang="zh-CN" dirty="0">
                <a:solidFill>
                  <a:schemeClr val="tx2"/>
                </a:solidFill>
                <a:effectLst>
                  <a:outerShdw blurRad="381000" algn="ctr" rotWithShape="0">
                    <a:prstClr val="black">
                      <a:alpha val="25000"/>
                    </a:prstClr>
                  </a:outerShdw>
                </a:effectLst>
                <a:latin typeface="Kano regular" pitchFamily="50" charset="0"/>
              </a:rPr>
              <a:t>校</a:t>
            </a:r>
            <a:r>
              <a:rPr dirty="0">
                <a:solidFill>
                  <a:schemeClr val="tx2"/>
                </a:solidFill>
                <a:effectLst>
                  <a:outerShdw blurRad="381000" algn="ctr" rotWithShape="0">
                    <a:prstClr val="black">
                      <a:alpha val="25000"/>
                    </a:prstClr>
                  </a:outerShdw>
                </a:effectLst>
                <a:latin typeface="Kano regular" pitchFamily="50" charset="0"/>
              </a:rPr>
              <a:t>共青团工作优秀共青团</a:t>
            </a:r>
            <a:r>
              <a:rPr lang="zh-CN" dirty="0">
                <a:solidFill>
                  <a:schemeClr val="tx2"/>
                </a:solidFill>
                <a:effectLst>
                  <a:outerShdw blurRad="381000" algn="ctr" rotWithShape="0">
                    <a:prstClr val="black">
                      <a:alpha val="25000"/>
                    </a:prstClr>
                  </a:outerShdw>
                </a:effectLst>
                <a:latin typeface="Kano regular" pitchFamily="50" charset="0"/>
              </a:rPr>
              <a:t>干部</a:t>
            </a:r>
            <a:endParaRPr lang="zh-CN"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lang="zh-CN" dirty="0">
                <a:solidFill>
                  <a:schemeClr val="tx2"/>
                </a:solidFill>
                <a:effectLst>
                  <a:outerShdw blurRad="381000" algn="ctr" rotWithShape="0">
                    <a:prstClr val="black">
                      <a:alpha val="25000"/>
                    </a:prstClr>
                  </a:outerShdw>
                </a:effectLst>
                <a:latin typeface="Kano regular" pitchFamily="50" charset="0"/>
              </a:rPr>
              <a:t>军训期间，被评为优秀学员，新闻稿多次被采纳</a:t>
            </a:r>
            <a:endParaRPr lang="zh-CN"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lang="zh-CN" dirty="0">
                <a:solidFill>
                  <a:schemeClr val="tx2"/>
                </a:solidFill>
                <a:effectLst>
                  <a:outerShdw blurRad="381000" algn="ctr" rotWithShape="0">
                    <a:prstClr val="black">
                      <a:alpha val="25000"/>
                    </a:prstClr>
                  </a:outerShdw>
                </a:effectLst>
                <a:latin typeface="Kano regular" pitchFamily="50" charset="0"/>
              </a:rPr>
              <a:t>第十六期入党积极分子培训班优秀学员</a:t>
            </a:r>
            <a:endParaRPr lang="zh-CN" dirty="0">
              <a:solidFill>
                <a:schemeClr val="tx2"/>
              </a:solidFill>
              <a:effectLst>
                <a:outerShdw blurRad="381000" algn="ctr" rotWithShape="0">
                  <a:prstClr val="black">
                    <a:alpha val="25000"/>
                  </a:prstClr>
                </a:outerShdw>
              </a:effectLst>
              <a:latin typeface="Kano regular" pitchFamily="50" charset="0"/>
            </a:endParaRPr>
          </a:p>
          <a:p>
            <a:pPr marL="285750" indent="-285750">
              <a:lnSpc>
                <a:spcPct val="130000"/>
              </a:lnSpc>
              <a:buFont typeface="Wingdings" panose="05000000000000000000" charset="0"/>
              <a:buChar char="p"/>
            </a:pPr>
            <a:r>
              <a:rPr lang="en-US" altLang="zh-CN" dirty="0">
                <a:solidFill>
                  <a:schemeClr val="tx2"/>
                </a:solidFill>
                <a:effectLst>
                  <a:outerShdw blurRad="381000" algn="ctr" rotWithShape="0">
                    <a:prstClr val="black">
                      <a:alpha val="25000"/>
                    </a:prstClr>
                  </a:outerShdw>
                </a:effectLst>
                <a:latin typeface="Kano regular" pitchFamily="50" charset="0"/>
              </a:rPr>
              <a:t>…………</a:t>
            </a:r>
            <a:endParaRPr lang="en-US" altLang="zh-CN" dirty="0">
              <a:solidFill>
                <a:schemeClr val="tx2"/>
              </a:solidFill>
              <a:effectLst>
                <a:outerShdw blurRad="381000" algn="ctr" rotWithShape="0">
                  <a:prstClr val="black">
                    <a:alpha val="25000"/>
                  </a:prstClr>
                </a:outerShdw>
              </a:effectLst>
              <a:latin typeface="Kano regular" pitchFamily="50" charset="0"/>
            </a:endParaRPr>
          </a:p>
        </p:txBody>
      </p:sp>
      <p:pic>
        <p:nvPicPr>
          <p:cNvPr id="2" name="Picture 2" descr="C:\Documents and Settings\Administrator\桌面\奖2.png"/>
          <p:cNvPicPr>
            <a:picLocks noChangeAspect="1"/>
          </p:cNvPicPr>
          <p:nvPr/>
        </p:nvPicPr>
        <p:blipFill>
          <a:blip r:embed="rId1"/>
          <a:srcRect l="26274" t="5928" r="21544"/>
          <a:stretch>
            <a:fillRect/>
          </a:stretch>
        </p:blipFill>
        <p:spPr>
          <a:xfrm>
            <a:off x="8777605" y="4523740"/>
            <a:ext cx="997585" cy="1346835"/>
          </a:xfrm>
          <a:prstGeom prst="rect">
            <a:avLst/>
          </a:prstGeom>
          <a:noFill/>
          <a:ln w="9525">
            <a:noFill/>
          </a:ln>
        </p:spPr>
      </p:pic>
      <p:pic>
        <p:nvPicPr>
          <p:cNvPr id="4" name="图片 3" descr="222"/>
          <p:cNvPicPr>
            <a:picLocks noChangeAspect="1"/>
          </p:cNvPicPr>
          <p:nvPr/>
        </p:nvPicPr>
        <p:blipFill>
          <a:blip r:embed="rId2"/>
          <a:stretch>
            <a:fillRect/>
          </a:stretch>
        </p:blipFill>
        <p:spPr>
          <a:xfrm>
            <a:off x="6810375" y="2806065"/>
            <a:ext cx="4618990" cy="3465195"/>
          </a:xfrm>
          <a:prstGeom prst="rect">
            <a:avLst/>
          </a:prstGeom>
        </p:spPr>
      </p:pic>
      <p:pic>
        <p:nvPicPr>
          <p:cNvPr id="6" name="图片 5" descr="2019年成都市大学、中学（中职）学生骨干培训班结业证书"/>
          <p:cNvPicPr>
            <a:picLocks noChangeAspect="1"/>
          </p:cNvPicPr>
          <p:nvPr/>
        </p:nvPicPr>
        <p:blipFill>
          <a:blip r:embed="rId3"/>
          <a:srcRect t="1886"/>
          <a:stretch>
            <a:fillRect/>
          </a:stretch>
        </p:blipFill>
        <p:spPr>
          <a:xfrm>
            <a:off x="9690735" y="713105"/>
            <a:ext cx="2201545" cy="1620520"/>
          </a:xfrm>
          <a:prstGeom prst="rect">
            <a:avLst/>
          </a:prstGeom>
        </p:spPr>
      </p:pic>
      <p:sp>
        <p:nvSpPr>
          <p:cNvPr id="11" name="文本框 10"/>
          <p:cNvSpPr txBox="1"/>
          <p:nvPr/>
        </p:nvSpPr>
        <p:spPr>
          <a:xfrm>
            <a:off x="595630" y="165100"/>
            <a:ext cx="4736465" cy="650875"/>
          </a:xfrm>
          <a:prstGeom prst="rect">
            <a:avLst/>
          </a:prstGeom>
          <a:noFill/>
          <a:effectLst>
            <a:outerShdw blurRad="381000" algn="ctr" rotWithShape="0">
              <a:prstClr val="black">
                <a:alpha val="25000"/>
              </a:prstClr>
            </a:outerShdw>
          </a:effectLst>
        </p:spPr>
        <p:txBody>
          <a:bodyPr wrap="square" rtlCol="0">
            <a:spAutoFit/>
          </a:bodyPr>
          <a:p>
            <a:pPr>
              <a:lnSpc>
                <a:spcPct val="130000"/>
              </a:lnSpc>
            </a:pPr>
            <a:r>
              <a:rPr lang="zh-CN" sz="2800" b="1" dirty="0">
                <a:solidFill>
                  <a:schemeClr val="accent1"/>
                </a:solidFill>
                <a:latin typeface="Kano regular" pitchFamily="50" charset="0"/>
              </a:rPr>
              <a:t>实践类获奖情况：</a:t>
            </a:r>
            <a:r>
              <a:rPr lang="en-US" altLang="zh-CN" sz="2800" b="1" dirty="0">
                <a:solidFill>
                  <a:schemeClr val="accent1"/>
                </a:solidFill>
                <a:latin typeface="Kano regular" pitchFamily="50" charset="0"/>
              </a:rPr>
              <a:t>25</a:t>
            </a:r>
            <a:r>
              <a:rPr lang="zh-CN" altLang="en-US" sz="2800" b="1" dirty="0">
                <a:solidFill>
                  <a:schemeClr val="accent1"/>
                </a:solidFill>
                <a:latin typeface="Kano regular" pitchFamily="50" charset="0"/>
              </a:rPr>
              <a:t>余</a:t>
            </a:r>
            <a:r>
              <a:rPr lang="zh-CN" altLang="en-US" sz="2800" b="1" dirty="0">
                <a:solidFill>
                  <a:schemeClr val="accent1"/>
                </a:solidFill>
                <a:latin typeface="Kano regular" pitchFamily="50" charset="0"/>
              </a:rPr>
              <a:t>项</a:t>
            </a:r>
            <a:endParaRPr lang="zh-CN" altLang="en-US" sz="2800" b="1" dirty="0">
              <a:solidFill>
                <a:schemeClr val="accent1"/>
              </a:solidFill>
              <a:latin typeface="Kano regular" pitchFamily="50" charset="0"/>
            </a:endParaRPr>
          </a:p>
        </p:txBody>
      </p:sp>
      <p:pic>
        <p:nvPicPr>
          <p:cNvPr id="18" name="图片 17" descr="四川省大学生“综合素质A级证书”"/>
          <p:cNvPicPr>
            <a:picLocks noChangeAspect="1"/>
          </p:cNvPicPr>
          <p:nvPr/>
        </p:nvPicPr>
        <p:blipFill>
          <a:blip r:embed="rId4"/>
          <a:stretch>
            <a:fillRect/>
          </a:stretch>
        </p:blipFill>
        <p:spPr>
          <a:xfrm>
            <a:off x="6810375" y="695960"/>
            <a:ext cx="2319655" cy="16548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rot="0">
            <a:off x="438150" y="1511935"/>
            <a:ext cx="11626850" cy="4991100"/>
            <a:chOff x="456883" y="1454541"/>
            <a:chExt cx="11626850" cy="4991018"/>
          </a:xfrm>
        </p:grpSpPr>
        <p:sp>
          <p:nvSpPr>
            <p:cNvPr id="9" name="文本框 8"/>
            <p:cNvSpPr txBox="1"/>
            <p:nvPr/>
          </p:nvSpPr>
          <p:spPr>
            <a:xfrm>
              <a:off x="8004811" y="2053227"/>
              <a:ext cx="3414711" cy="707886"/>
            </a:xfrm>
            <a:prstGeom prst="rect">
              <a:avLst/>
            </a:prstGeom>
            <a:noFill/>
          </p:spPr>
          <p:txBody>
            <a:bodyPr wrap="square" rtlCol="0">
              <a:spAutoFit/>
            </a:bodyPr>
            <a:lstStyle/>
            <a:p>
              <a:r>
                <a:rPr lang="en-US" altLang="zh-CN" sz="4000" b="1" i="1" dirty="0">
                  <a:latin typeface="Kano regular" pitchFamily="50" charset="0"/>
                </a:rPr>
                <a:t>YOURSELF</a:t>
              </a:r>
              <a:endParaRPr lang="zh-CN" altLang="en-US" sz="4000" b="1" i="1" dirty="0">
                <a:latin typeface="Kano regular" pitchFamily="50" charset="0"/>
              </a:endParaRPr>
            </a:p>
          </p:txBody>
        </p:sp>
        <p:sp>
          <p:nvSpPr>
            <p:cNvPr id="6" name="文本框 5"/>
            <p:cNvSpPr txBox="1"/>
            <p:nvPr/>
          </p:nvSpPr>
          <p:spPr>
            <a:xfrm>
              <a:off x="456883" y="1454541"/>
              <a:ext cx="5686425" cy="1015663"/>
            </a:xfrm>
            <a:prstGeom prst="rect">
              <a:avLst/>
            </a:prstGeom>
            <a:noFill/>
          </p:spPr>
          <p:txBody>
            <a:bodyPr wrap="square" rtlCol="0">
              <a:spAutoFit/>
            </a:bodyPr>
            <a:lstStyle/>
            <a:p>
              <a:r>
                <a:rPr lang="en-US" altLang="zh-CN" sz="6000" b="1" i="1" dirty="0">
                  <a:gradFill>
                    <a:gsLst>
                      <a:gs pos="0">
                        <a:schemeClr val="accent1"/>
                      </a:gs>
                      <a:gs pos="100000">
                        <a:schemeClr val="accent2"/>
                      </a:gs>
                    </a:gsLst>
                    <a:lin ang="5400000" scaled="1"/>
                  </a:gradFill>
                  <a:latin typeface="Kano regular" pitchFamily="50" charset="0"/>
                </a:rPr>
                <a:t>BLOOMING</a:t>
              </a:r>
              <a:endParaRPr lang="zh-CN" altLang="en-US" sz="6000" b="1" i="1" dirty="0">
                <a:gradFill>
                  <a:gsLst>
                    <a:gs pos="0">
                      <a:schemeClr val="accent1"/>
                    </a:gs>
                    <a:gs pos="100000">
                      <a:schemeClr val="accent2"/>
                    </a:gs>
                  </a:gsLst>
                  <a:lin ang="5400000" scaled="1"/>
                </a:gradFill>
                <a:latin typeface="Kano regular" pitchFamily="50" charset="0"/>
              </a:endParaRPr>
            </a:p>
          </p:txBody>
        </p:sp>
        <p:sp>
          <p:nvSpPr>
            <p:cNvPr id="7" name="文本框 6"/>
            <p:cNvSpPr txBox="1"/>
            <p:nvPr/>
          </p:nvSpPr>
          <p:spPr>
            <a:xfrm>
              <a:off x="5621021" y="4999009"/>
              <a:ext cx="6462712" cy="1446550"/>
            </a:xfrm>
            <a:prstGeom prst="rect">
              <a:avLst/>
            </a:prstGeom>
            <a:noFill/>
          </p:spPr>
          <p:txBody>
            <a:bodyPr wrap="square" rtlCol="0">
              <a:spAutoFit/>
            </a:bodyPr>
            <a:lstStyle/>
            <a:p>
              <a:r>
                <a:rPr lang="en-US" altLang="zh-CN" sz="8800" b="1" i="1" dirty="0">
                  <a:gradFill>
                    <a:gsLst>
                      <a:gs pos="0">
                        <a:schemeClr val="accent1"/>
                      </a:gs>
                      <a:gs pos="100000">
                        <a:schemeClr val="accent2"/>
                      </a:gs>
                    </a:gsLst>
                    <a:lin ang="5400000" scaled="1"/>
                  </a:gradFill>
                  <a:latin typeface="Kano regular" pitchFamily="50" charset="0"/>
                </a:rPr>
                <a:t>FLOWERS</a:t>
              </a:r>
              <a:endParaRPr lang="zh-CN" altLang="en-US" sz="8800" b="1" i="1" dirty="0">
                <a:gradFill>
                  <a:gsLst>
                    <a:gs pos="0">
                      <a:schemeClr val="accent1"/>
                    </a:gs>
                    <a:gs pos="100000">
                      <a:schemeClr val="accent2"/>
                    </a:gs>
                  </a:gsLst>
                  <a:lin ang="5400000" scaled="1"/>
                </a:gradFill>
                <a:latin typeface="Kano regular" pitchFamily="50" charset="0"/>
              </a:endParaRPr>
            </a:p>
          </p:txBody>
        </p:sp>
        <p:sp>
          <p:nvSpPr>
            <p:cNvPr id="8" name="文本框 7"/>
            <p:cNvSpPr txBox="1"/>
            <p:nvPr/>
          </p:nvSpPr>
          <p:spPr>
            <a:xfrm>
              <a:off x="1641475" y="4272169"/>
              <a:ext cx="1885950" cy="1015663"/>
            </a:xfrm>
            <a:prstGeom prst="rect">
              <a:avLst/>
            </a:prstGeom>
            <a:noFill/>
          </p:spPr>
          <p:txBody>
            <a:bodyPr wrap="square" rtlCol="0">
              <a:spAutoFit/>
            </a:bodyPr>
            <a:lstStyle/>
            <a:p>
              <a:r>
                <a:rPr lang="en-US" altLang="zh-CN" sz="6000" b="1" i="1" dirty="0">
                  <a:latin typeface="Kano regular" pitchFamily="50" charset="0"/>
                </a:rPr>
                <a:t>BE</a:t>
              </a:r>
              <a:endParaRPr lang="zh-CN" altLang="en-US" sz="6000" b="1" i="1" dirty="0">
                <a:latin typeface="Kano regular" pitchFamily="50" charset="0"/>
              </a:endParaRPr>
            </a:p>
          </p:txBody>
        </p:sp>
      </p:grpSp>
      <p:sp>
        <p:nvSpPr>
          <p:cNvPr id="13" name="文本框 12"/>
          <p:cNvSpPr txBox="1"/>
          <p:nvPr/>
        </p:nvSpPr>
        <p:spPr>
          <a:xfrm>
            <a:off x="10988040" y="170007"/>
            <a:ext cx="990583" cy="337185"/>
          </a:xfrm>
          <a:prstGeom prst="rect">
            <a:avLst/>
          </a:prstGeom>
          <a:noFill/>
        </p:spPr>
        <p:txBody>
          <a:bodyPr wrap="square" rtlCol="0">
            <a:spAutoFit/>
          </a:bodyPr>
          <a:lstStyle/>
          <a:p>
            <a:pPr algn="r"/>
            <a:r>
              <a:rPr lang="en-US" altLang="zh-CN" sz="1600" b="1" spc="300" dirty="0">
                <a:gradFill>
                  <a:gsLst>
                    <a:gs pos="0">
                      <a:schemeClr val="accent1"/>
                    </a:gs>
                    <a:gs pos="100000">
                      <a:schemeClr val="accent2"/>
                    </a:gs>
                  </a:gsLst>
                  <a:lin ang="5400000" scaled="1"/>
                </a:gradFill>
                <a:latin typeface="Alcubierre" panose="02000000000000000000" pitchFamily="50" charset="0"/>
              </a:rPr>
              <a:t>L</a:t>
            </a:r>
            <a:endParaRPr lang="zh-CN" altLang="en-US" sz="1600" b="1" spc="300" dirty="0">
              <a:gradFill>
                <a:gsLst>
                  <a:gs pos="0">
                    <a:schemeClr val="accent1"/>
                  </a:gs>
                  <a:gs pos="100000">
                    <a:schemeClr val="accent2"/>
                  </a:gs>
                </a:gsLst>
                <a:lin ang="5400000" scaled="1"/>
              </a:gradFill>
              <a:latin typeface="Alcubierre" panose="02000000000000000000" pitchFamily="50" charset="0"/>
            </a:endParaRPr>
          </a:p>
        </p:txBody>
      </p:sp>
      <p:grpSp>
        <p:nvGrpSpPr>
          <p:cNvPr id="14" name="组合 13"/>
          <p:cNvGrpSpPr/>
          <p:nvPr/>
        </p:nvGrpSpPr>
        <p:grpSpPr>
          <a:xfrm rot="16200000">
            <a:off x="550613" y="6101662"/>
            <a:ext cx="249093" cy="923568"/>
            <a:chOff x="11382375" y="1247775"/>
            <a:chExt cx="628650" cy="4362450"/>
          </a:xfrm>
        </p:grpSpPr>
        <p:cxnSp>
          <p:nvCxnSpPr>
            <p:cNvPr id="15" name="直接连接符 14"/>
            <p:cNvCxnSpPr/>
            <p:nvPr/>
          </p:nvCxnSpPr>
          <p:spPr>
            <a:xfrm>
              <a:off x="11382375" y="1247775"/>
              <a:ext cx="0" cy="4362450"/>
            </a:xfrm>
            <a:prstGeom prst="line">
              <a:avLst/>
            </a:prstGeom>
            <a:ln w="15875">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534775" y="1247775"/>
              <a:ext cx="0" cy="3819525"/>
            </a:xfrm>
            <a:prstGeom prst="line">
              <a:avLst/>
            </a:prstGeom>
            <a:ln w="15875">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696700" y="1247775"/>
              <a:ext cx="0" cy="3190875"/>
            </a:xfrm>
            <a:prstGeom prst="line">
              <a:avLst/>
            </a:prstGeom>
            <a:ln w="15875">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849100" y="1247775"/>
              <a:ext cx="0" cy="2533650"/>
            </a:xfrm>
            <a:prstGeom prst="line">
              <a:avLst/>
            </a:prstGeom>
            <a:ln w="15875">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011025" y="1247775"/>
              <a:ext cx="0" cy="1866900"/>
            </a:xfrm>
            <a:prstGeom prst="line">
              <a:avLst/>
            </a:prstGeom>
            <a:ln w="15875">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879465" y="427355"/>
            <a:ext cx="1604010" cy="768350"/>
          </a:xfrm>
          <a:prstGeom prst="rect">
            <a:avLst/>
          </a:prstGeom>
          <a:noFill/>
        </p:spPr>
        <p:txBody>
          <a:bodyPr wrap="square" rtlCol="0">
            <a:spAutoFit/>
          </a:bodyPr>
          <a:p>
            <a:r>
              <a:rPr lang="zh-CN" altLang="en-US" sz="4400">
                <a:solidFill>
                  <a:schemeClr val="tx1"/>
                </a:solidFill>
                <a:effectLst>
                  <a:outerShdw blurRad="38100" dist="25400" dir="5400000" algn="ctr" rotWithShape="0">
                    <a:srgbClr val="6E747A">
                      <a:alpha val="43000"/>
                    </a:srgbClr>
                  </a:outerShdw>
                </a:effectLst>
              </a:rPr>
              <a:t>期望</a:t>
            </a:r>
            <a:endParaRPr lang="zh-CN" altLang="en-US" sz="4400">
              <a:solidFill>
                <a:schemeClr val="tx1"/>
              </a:solidFill>
              <a:effectLst>
                <a:outerShdw blurRad="38100" dist="25400" dir="5400000" algn="ctr" rotWithShape="0">
                  <a:srgbClr val="6E747A">
                    <a:alpha val="43000"/>
                  </a:srgbClr>
                </a:outerShdw>
              </a:effectLst>
            </a:endParaRPr>
          </a:p>
        </p:txBody>
      </p:sp>
      <p:sp>
        <p:nvSpPr>
          <p:cNvPr id="4" name="文本框 3"/>
          <p:cNvSpPr txBox="1"/>
          <p:nvPr/>
        </p:nvSpPr>
        <p:spPr>
          <a:xfrm>
            <a:off x="4119245" y="3068955"/>
            <a:ext cx="3451225" cy="829945"/>
          </a:xfrm>
          <a:prstGeom prst="rect">
            <a:avLst/>
          </a:prstGeom>
          <a:noFill/>
        </p:spPr>
        <p:txBody>
          <a:bodyPr wrap="square" rtlCol="0">
            <a:spAutoFit/>
          </a:bodyPr>
          <a:p>
            <a:r>
              <a:rPr lang="zh-CN" altLang="en-US" sz="4800" b="1">
                <a:solidFill>
                  <a:schemeClr val="accent1">
                    <a:lumMod val="40000"/>
                    <a:lumOff val="60000"/>
                  </a:schemeClr>
                </a:solidFill>
              </a:rPr>
              <a:t>统招专升本</a:t>
            </a:r>
            <a:endParaRPr lang="zh-CN" altLang="en-US" sz="4800" b="1">
              <a:solidFill>
                <a:schemeClr val="accent1">
                  <a:lumMod val="40000"/>
                  <a:lumOff val="60000"/>
                </a:schemeClr>
              </a:solidFill>
            </a:endParaRPr>
          </a:p>
        </p:txBody>
      </p:sp>
      <p:sp>
        <p:nvSpPr>
          <p:cNvPr id="5" name="文本框 4"/>
          <p:cNvSpPr txBox="1"/>
          <p:nvPr/>
        </p:nvSpPr>
        <p:spPr>
          <a:xfrm>
            <a:off x="5185410" y="3961765"/>
            <a:ext cx="5364480" cy="460375"/>
          </a:xfrm>
          <a:prstGeom prst="rect">
            <a:avLst/>
          </a:prstGeom>
          <a:noFill/>
        </p:spPr>
        <p:txBody>
          <a:bodyPr wrap="square" rtlCol="0">
            <a:spAutoFit/>
          </a:bodyPr>
          <a:p>
            <a:r>
              <a:rPr lang="zh-CN" altLang="en-US" sz="2400"/>
              <a:t>带着感恩与责任，乘风破浪，一路前行</a:t>
            </a:r>
            <a:endParaRPr lang="zh-CN" altLang="en-US" sz="2400"/>
          </a:p>
        </p:txBody>
      </p:sp>
      <p:pic>
        <p:nvPicPr>
          <p:cNvPr id="11" name="图片 10" descr="长江logo (1) - 副本"/>
          <p:cNvPicPr>
            <a:picLocks noChangeAspect="1"/>
          </p:cNvPicPr>
          <p:nvPr/>
        </p:nvPicPr>
        <p:blipFill>
          <a:blip r:embed="rId1"/>
          <a:stretch>
            <a:fillRect/>
          </a:stretch>
        </p:blipFill>
        <p:spPr>
          <a:xfrm>
            <a:off x="366395" y="177165"/>
            <a:ext cx="3456305" cy="1002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01273" y="540515"/>
            <a:ext cx="5680364" cy="1198880"/>
          </a:xfrm>
          <a:prstGeom prst="rect">
            <a:avLst/>
          </a:prstGeom>
          <a:noFill/>
        </p:spPr>
        <p:txBody>
          <a:bodyPr wrap="square" rtlCol="0">
            <a:spAutoFit/>
          </a:bodyPr>
          <a:lstStyle/>
          <a:p>
            <a:pPr algn="ctr"/>
            <a:r>
              <a:rPr lang="zh-CN" altLang="en-US" sz="7200" b="1" dirty="0">
                <a:gradFill>
                  <a:gsLst>
                    <a:gs pos="0">
                      <a:schemeClr val="accent1">
                        <a:alpha val="58000"/>
                      </a:schemeClr>
                    </a:gs>
                    <a:gs pos="71000">
                      <a:schemeClr val="accent2">
                        <a:alpha val="0"/>
                      </a:schemeClr>
                    </a:gs>
                  </a:gsLst>
                  <a:lin ang="5400000" scaled="1"/>
                </a:gradFill>
                <a:latin typeface="Kano regular" pitchFamily="50" charset="0"/>
              </a:rPr>
              <a:t>感恩</a:t>
            </a:r>
            <a:endParaRPr lang="zh-CN" altLang="en-US" sz="7200" b="1" dirty="0">
              <a:gradFill>
                <a:gsLst>
                  <a:gs pos="0">
                    <a:schemeClr val="accent1">
                      <a:alpha val="58000"/>
                    </a:schemeClr>
                  </a:gs>
                  <a:gs pos="71000">
                    <a:schemeClr val="accent2">
                      <a:alpha val="0"/>
                    </a:schemeClr>
                  </a:gs>
                </a:gsLst>
                <a:lin ang="5400000" scaled="1"/>
              </a:gradFill>
              <a:latin typeface="Kano regular" pitchFamily="50" charset="0"/>
            </a:endParaRPr>
          </a:p>
        </p:txBody>
      </p:sp>
      <p:sp>
        <p:nvSpPr>
          <p:cNvPr id="5" name="文本框 4"/>
          <p:cNvSpPr txBox="1"/>
          <p:nvPr/>
        </p:nvSpPr>
        <p:spPr>
          <a:xfrm>
            <a:off x="3463636" y="1070159"/>
            <a:ext cx="5355638" cy="645160"/>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r>
              <a:rPr lang="en-US" sz="3600" dirty="0"/>
              <a:t>Fell Grateful</a:t>
            </a:r>
            <a:endParaRPr lang="en-US" sz="3600" dirty="0"/>
          </a:p>
        </p:txBody>
      </p:sp>
      <p:sp>
        <p:nvSpPr>
          <p:cNvPr id="6" name="椭圆 5"/>
          <p:cNvSpPr/>
          <p:nvPr/>
        </p:nvSpPr>
        <p:spPr>
          <a:xfrm rot="5400000">
            <a:off x="1412083" y="1666362"/>
            <a:ext cx="1990848" cy="2498700"/>
          </a:xfrm>
          <a:custGeom>
            <a:avLst/>
            <a:gdLst>
              <a:gd name="connsiteX0" fmla="*/ 0 w 2164465"/>
              <a:gd name="connsiteY0" fmla="*/ 1082233 h 2164465"/>
              <a:gd name="connsiteX1" fmla="*/ 1082233 w 2164465"/>
              <a:gd name="connsiteY1" fmla="*/ 0 h 2164465"/>
              <a:gd name="connsiteX2" fmla="*/ 2164466 w 2164465"/>
              <a:gd name="connsiteY2" fmla="*/ 1082233 h 2164465"/>
              <a:gd name="connsiteX3" fmla="*/ 1082233 w 2164465"/>
              <a:gd name="connsiteY3" fmla="*/ 2164466 h 2164465"/>
              <a:gd name="connsiteX4" fmla="*/ 0 w 2164465"/>
              <a:gd name="connsiteY4" fmla="*/ 1082233 h 2164465"/>
              <a:gd name="connsiteX0-1" fmla="*/ 0 w 1898249"/>
              <a:gd name="connsiteY0-2" fmla="*/ 1082389 h 2164760"/>
              <a:gd name="connsiteX1-3" fmla="*/ 1082233 w 1898249"/>
              <a:gd name="connsiteY1-4" fmla="*/ 156 h 2164760"/>
              <a:gd name="connsiteX2-5" fmla="*/ 1898249 w 1898249"/>
              <a:gd name="connsiteY2-6" fmla="*/ 1024516 h 2164760"/>
              <a:gd name="connsiteX3-7" fmla="*/ 1082233 w 1898249"/>
              <a:gd name="connsiteY3-8" fmla="*/ 2164622 h 2164760"/>
              <a:gd name="connsiteX4-9" fmla="*/ 0 w 1898249"/>
              <a:gd name="connsiteY4-10" fmla="*/ 1082389 h 2164760"/>
              <a:gd name="connsiteX0-11" fmla="*/ 0 w 2071870"/>
              <a:gd name="connsiteY0-12" fmla="*/ 1082581 h 2165237"/>
              <a:gd name="connsiteX1-13" fmla="*/ 1082233 w 2071870"/>
              <a:gd name="connsiteY1-14" fmla="*/ 348 h 2165237"/>
              <a:gd name="connsiteX2-15" fmla="*/ 2071870 w 2071870"/>
              <a:gd name="connsiteY2-16" fmla="*/ 1175179 h 2165237"/>
              <a:gd name="connsiteX3-17" fmla="*/ 1082233 w 2071870"/>
              <a:gd name="connsiteY3-18" fmla="*/ 2164814 h 2165237"/>
              <a:gd name="connsiteX4-19" fmla="*/ 0 w 2071870"/>
              <a:gd name="connsiteY4-20" fmla="*/ 1082581 h 2165237"/>
              <a:gd name="connsiteX0-21" fmla="*/ 0 w 1990847"/>
              <a:gd name="connsiteY0-22" fmla="*/ 1082463 h 2164894"/>
              <a:gd name="connsiteX1-23" fmla="*/ 1082233 w 1990847"/>
              <a:gd name="connsiteY1-24" fmla="*/ 230 h 2164894"/>
              <a:gd name="connsiteX2-25" fmla="*/ 1990847 w 1990847"/>
              <a:gd name="connsiteY2-26" fmla="*/ 1013016 h 2164894"/>
              <a:gd name="connsiteX3-27" fmla="*/ 1082233 w 1990847"/>
              <a:gd name="connsiteY3-28" fmla="*/ 2164696 h 2164894"/>
              <a:gd name="connsiteX4-29" fmla="*/ 0 w 1990847"/>
              <a:gd name="connsiteY4-30" fmla="*/ 1082463 h 2164894"/>
              <a:gd name="connsiteX0-31" fmla="*/ 0 w 1724629"/>
              <a:gd name="connsiteY0-32" fmla="*/ 1082288 h 2164571"/>
              <a:gd name="connsiteX1-33" fmla="*/ 1082233 w 1724629"/>
              <a:gd name="connsiteY1-34" fmla="*/ 55 h 2164571"/>
              <a:gd name="connsiteX2-35" fmla="*/ 1724629 w 1724629"/>
              <a:gd name="connsiteY2-36" fmla="*/ 1047565 h 2164571"/>
              <a:gd name="connsiteX3-37" fmla="*/ 1082233 w 1724629"/>
              <a:gd name="connsiteY3-38" fmla="*/ 2164521 h 2164571"/>
              <a:gd name="connsiteX4-39" fmla="*/ 0 w 1724629"/>
              <a:gd name="connsiteY4-40" fmla="*/ 1082288 h 21645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629" h="2164571">
                <a:moveTo>
                  <a:pt x="0" y="1082288"/>
                </a:moveTo>
                <a:cubicBezTo>
                  <a:pt x="0" y="484587"/>
                  <a:pt x="794795" y="5842"/>
                  <a:pt x="1082233" y="55"/>
                </a:cubicBezTo>
                <a:cubicBezTo>
                  <a:pt x="1369671" y="-5732"/>
                  <a:pt x="1724629" y="449864"/>
                  <a:pt x="1724629" y="1047565"/>
                </a:cubicBezTo>
                <a:cubicBezTo>
                  <a:pt x="1724629" y="1645266"/>
                  <a:pt x="1369671" y="2158734"/>
                  <a:pt x="1082233" y="2164521"/>
                </a:cubicBezTo>
                <a:cubicBezTo>
                  <a:pt x="794795" y="2170308"/>
                  <a:pt x="0" y="1679989"/>
                  <a:pt x="0" y="1082288"/>
                </a:cubicBezTo>
                <a:close/>
              </a:path>
            </a:pathLst>
          </a:custGeom>
          <a:gradFill>
            <a:gsLst>
              <a:gs pos="0">
                <a:schemeClr val="accent2"/>
              </a:gs>
              <a:gs pos="100000">
                <a:schemeClr val="accent1"/>
              </a:gs>
            </a:gsLst>
            <a:lin ang="18000000" scaled="0"/>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5"/>
          <p:cNvSpPr/>
          <p:nvPr/>
        </p:nvSpPr>
        <p:spPr>
          <a:xfrm rot="5400000">
            <a:off x="5099941" y="2512182"/>
            <a:ext cx="1990848" cy="2498700"/>
          </a:xfrm>
          <a:custGeom>
            <a:avLst/>
            <a:gdLst>
              <a:gd name="connsiteX0" fmla="*/ 0 w 2164465"/>
              <a:gd name="connsiteY0" fmla="*/ 1082233 h 2164465"/>
              <a:gd name="connsiteX1" fmla="*/ 1082233 w 2164465"/>
              <a:gd name="connsiteY1" fmla="*/ 0 h 2164465"/>
              <a:gd name="connsiteX2" fmla="*/ 2164466 w 2164465"/>
              <a:gd name="connsiteY2" fmla="*/ 1082233 h 2164465"/>
              <a:gd name="connsiteX3" fmla="*/ 1082233 w 2164465"/>
              <a:gd name="connsiteY3" fmla="*/ 2164466 h 2164465"/>
              <a:gd name="connsiteX4" fmla="*/ 0 w 2164465"/>
              <a:gd name="connsiteY4" fmla="*/ 1082233 h 2164465"/>
              <a:gd name="connsiteX0-1" fmla="*/ 0 w 1898249"/>
              <a:gd name="connsiteY0-2" fmla="*/ 1082389 h 2164760"/>
              <a:gd name="connsiteX1-3" fmla="*/ 1082233 w 1898249"/>
              <a:gd name="connsiteY1-4" fmla="*/ 156 h 2164760"/>
              <a:gd name="connsiteX2-5" fmla="*/ 1898249 w 1898249"/>
              <a:gd name="connsiteY2-6" fmla="*/ 1024516 h 2164760"/>
              <a:gd name="connsiteX3-7" fmla="*/ 1082233 w 1898249"/>
              <a:gd name="connsiteY3-8" fmla="*/ 2164622 h 2164760"/>
              <a:gd name="connsiteX4-9" fmla="*/ 0 w 1898249"/>
              <a:gd name="connsiteY4-10" fmla="*/ 1082389 h 2164760"/>
              <a:gd name="connsiteX0-11" fmla="*/ 0 w 2071870"/>
              <a:gd name="connsiteY0-12" fmla="*/ 1082581 h 2165237"/>
              <a:gd name="connsiteX1-13" fmla="*/ 1082233 w 2071870"/>
              <a:gd name="connsiteY1-14" fmla="*/ 348 h 2165237"/>
              <a:gd name="connsiteX2-15" fmla="*/ 2071870 w 2071870"/>
              <a:gd name="connsiteY2-16" fmla="*/ 1175179 h 2165237"/>
              <a:gd name="connsiteX3-17" fmla="*/ 1082233 w 2071870"/>
              <a:gd name="connsiteY3-18" fmla="*/ 2164814 h 2165237"/>
              <a:gd name="connsiteX4-19" fmla="*/ 0 w 2071870"/>
              <a:gd name="connsiteY4-20" fmla="*/ 1082581 h 2165237"/>
              <a:gd name="connsiteX0-21" fmla="*/ 0 w 1990847"/>
              <a:gd name="connsiteY0-22" fmla="*/ 1082463 h 2164894"/>
              <a:gd name="connsiteX1-23" fmla="*/ 1082233 w 1990847"/>
              <a:gd name="connsiteY1-24" fmla="*/ 230 h 2164894"/>
              <a:gd name="connsiteX2-25" fmla="*/ 1990847 w 1990847"/>
              <a:gd name="connsiteY2-26" fmla="*/ 1013016 h 2164894"/>
              <a:gd name="connsiteX3-27" fmla="*/ 1082233 w 1990847"/>
              <a:gd name="connsiteY3-28" fmla="*/ 2164696 h 2164894"/>
              <a:gd name="connsiteX4-29" fmla="*/ 0 w 1990847"/>
              <a:gd name="connsiteY4-30" fmla="*/ 1082463 h 2164894"/>
              <a:gd name="connsiteX0-31" fmla="*/ 0 w 1724629"/>
              <a:gd name="connsiteY0-32" fmla="*/ 1082288 h 2164571"/>
              <a:gd name="connsiteX1-33" fmla="*/ 1082233 w 1724629"/>
              <a:gd name="connsiteY1-34" fmla="*/ 55 h 2164571"/>
              <a:gd name="connsiteX2-35" fmla="*/ 1724629 w 1724629"/>
              <a:gd name="connsiteY2-36" fmla="*/ 1047565 h 2164571"/>
              <a:gd name="connsiteX3-37" fmla="*/ 1082233 w 1724629"/>
              <a:gd name="connsiteY3-38" fmla="*/ 2164521 h 2164571"/>
              <a:gd name="connsiteX4-39" fmla="*/ 0 w 1724629"/>
              <a:gd name="connsiteY4-40" fmla="*/ 1082288 h 21645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629" h="2164571">
                <a:moveTo>
                  <a:pt x="0" y="1082288"/>
                </a:moveTo>
                <a:cubicBezTo>
                  <a:pt x="0" y="484587"/>
                  <a:pt x="794795" y="5842"/>
                  <a:pt x="1082233" y="55"/>
                </a:cubicBezTo>
                <a:cubicBezTo>
                  <a:pt x="1369671" y="-5732"/>
                  <a:pt x="1724629" y="449864"/>
                  <a:pt x="1724629" y="1047565"/>
                </a:cubicBezTo>
                <a:cubicBezTo>
                  <a:pt x="1724629" y="1645266"/>
                  <a:pt x="1369671" y="2158734"/>
                  <a:pt x="1082233" y="2164521"/>
                </a:cubicBezTo>
                <a:cubicBezTo>
                  <a:pt x="794795" y="2170308"/>
                  <a:pt x="0" y="1679989"/>
                  <a:pt x="0" y="1082288"/>
                </a:cubicBezTo>
                <a:close/>
              </a:path>
            </a:pathLst>
          </a:custGeom>
          <a:gradFill>
            <a:gsLst>
              <a:gs pos="0">
                <a:schemeClr val="accent2"/>
              </a:gs>
              <a:gs pos="100000">
                <a:schemeClr val="accent1"/>
              </a:gs>
            </a:gsLst>
            <a:lin ang="18000000" scaled="0"/>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5"/>
          <p:cNvSpPr/>
          <p:nvPr/>
        </p:nvSpPr>
        <p:spPr>
          <a:xfrm rot="5400000">
            <a:off x="8816375" y="1666362"/>
            <a:ext cx="1990848" cy="2498700"/>
          </a:xfrm>
          <a:custGeom>
            <a:avLst/>
            <a:gdLst>
              <a:gd name="connsiteX0" fmla="*/ 0 w 2164465"/>
              <a:gd name="connsiteY0" fmla="*/ 1082233 h 2164465"/>
              <a:gd name="connsiteX1" fmla="*/ 1082233 w 2164465"/>
              <a:gd name="connsiteY1" fmla="*/ 0 h 2164465"/>
              <a:gd name="connsiteX2" fmla="*/ 2164466 w 2164465"/>
              <a:gd name="connsiteY2" fmla="*/ 1082233 h 2164465"/>
              <a:gd name="connsiteX3" fmla="*/ 1082233 w 2164465"/>
              <a:gd name="connsiteY3" fmla="*/ 2164466 h 2164465"/>
              <a:gd name="connsiteX4" fmla="*/ 0 w 2164465"/>
              <a:gd name="connsiteY4" fmla="*/ 1082233 h 2164465"/>
              <a:gd name="connsiteX0-1" fmla="*/ 0 w 1898249"/>
              <a:gd name="connsiteY0-2" fmla="*/ 1082389 h 2164760"/>
              <a:gd name="connsiteX1-3" fmla="*/ 1082233 w 1898249"/>
              <a:gd name="connsiteY1-4" fmla="*/ 156 h 2164760"/>
              <a:gd name="connsiteX2-5" fmla="*/ 1898249 w 1898249"/>
              <a:gd name="connsiteY2-6" fmla="*/ 1024516 h 2164760"/>
              <a:gd name="connsiteX3-7" fmla="*/ 1082233 w 1898249"/>
              <a:gd name="connsiteY3-8" fmla="*/ 2164622 h 2164760"/>
              <a:gd name="connsiteX4-9" fmla="*/ 0 w 1898249"/>
              <a:gd name="connsiteY4-10" fmla="*/ 1082389 h 2164760"/>
              <a:gd name="connsiteX0-11" fmla="*/ 0 w 2071870"/>
              <a:gd name="connsiteY0-12" fmla="*/ 1082581 h 2165237"/>
              <a:gd name="connsiteX1-13" fmla="*/ 1082233 w 2071870"/>
              <a:gd name="connsiteY1-14" fmla="*/ 348 h 2165237"/>
              <a:gd name="connsiteX2-15" fmla="*/ 2071870 w 2071870"/>
              <a:gd name="connsiteY2-16" fmla="*/ 1175179 h 2165237"/>
              <a:gd name="connsiteX3-17" fmla="*/ 1082233 w 2071870"/>
              <a:gd name="connsiteY3-18" fmla="*/ 2164814 h 2165237"/>
              <a:gd name="connsiteX4-19" fmla="*/ 0 w 2071870"/>
              <a:gd name="connsiteY4-20" fmla="*/ 1082581 h 2165237"/>
              <a:gd name="connsiteX0-21" fmla="*/ 0 w 1990847"/>
              <a:gd name="connsiteY0-22" fmla="*/ 1082463 h 2164894"/>
              <a:gd name="connsiteX1-23" fmla="*/ 1082233 w 1990847"/>
              <a:gd name="connsiteY1-24" fmla="*/ 230 h 2164894"/>
              <a:gd name="connsiteX2-25" fmla="*/ 1990847 w 1990847"/>
              <a:gd name="connsiteY2-26" fmla="*/ 1013016 h 2164894"/>
              <a:gd name="connsiteX3-27" fmla="*/ 1082233 w 1990847"/>
              <a:gd name="connsiteY3-28" fmla="*/ 2164696 h 2164894"/>
              <a:gd name="connsiteX4-29" fmla="*/ 0 w 1990847"/>
              <a:gd name="connsiteY4-30" fmla="*/ 1082463 h 2164894"/>
              <a:gd name="connsiteX0-31" fmla="*/ 0 w 1724629"/>
              <a:gd name="connsiteY0-32" fmla="*/ 1082288 h 2164571"/>
              <a:gd name="connsiteX1-33" fmla="*/ 1082233 w 1724629"/>
              <a:gd name="connsiteY1-34" fmla="*/ 55 h 2164571"/>
              <a:gd name="connsiteX2-35" fmla="*/ 1724629 w 1724629"/>
              <a:gd name="connsiteY2-36" fmla="*/ 1047565 h 2164571"/>
              <a:gd name="connsiteX3-37" fmla="*/ 1082233 w 1724629"/>
              <a:gd name="connsiteY3-38" fmla="*/ 2164521 h 2164571"/>
              <a:gd name="connsiteX4-39" fmla="*/ 0 w 1724629"/>
              <a:gd name="connsiteY4-40" fmla="*/ 1082288 h 21645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629" h="2164571">
                <a:moveTo>
                  <a:pt x="0" y="1082288"/>
                </a:moveTo>
                <a:cubicBezTo>
                  <a:pt x="0" y="484587"/>
                  <a:pt x="794795" y="5842"/>
                  <a:pt x="1082233" y="55"/>
                </a:cubicBezTo>
                <a:cubicBezTo>
                  <a:pt x="1369671" y="-5732"/>
                  <a:pt x="1724629" y="449864"/>
                  <a:pt x="1724629" y="1047565"/>
                </a:cubicBezTo>
                <a:cubicBezTo>
                  <a:pt x="1724629" y="1645266"/>
                  <a:pt x="1369671" y="2158734"/>
                  <a:pt x="1082233" y="2164521"/>
                </a:cubicBezTo>
                <a:cubicBezTo>
                  <a:pt x="794795" y="2170308"/>
                  <a:pt x="0" y="1679989"/>
                  <a:pt x="0" y="1082288"/>
                </a:cubicBezTo>
                <a:close/>
              </a:path>
            </a:pathLst>
          </a:custGeom>
          <a:gradFill>
            <a:gsLst>
              <a:gs pos="0">
                <a:schemeClr val="accent2"/>
              </a:gs>
              <a:gs pos="100000">
                <a:schemeClr val="accent1"/>
              </a:gs>
            </a:gsLst>
            <a:lin ang="18000000" scaled="0"/>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846648" y="4987615"/>
            <a:ext cx="2498702" cy="730885"/>
          </a:xfrm>
          <a:prstGeom prst="rect">
            <a:avLst/>
          </a:prstGeom>
          <a:noFill/>
        </p:spPr>
        <p:txBody>
          <a:bodyPr wrap="square" rtlCol="0">
            <a:spAutoFit/>
          </a:bodyPr>
          <a:lstStyle/>
          <a:p>
            <a:pPr algn="ctr">
              <a:lnSpc>
                <a:spcPct val="130000"/>
              </a:lnSpc>
            </a:pPr>
            <a:r>
              <a:rPr lang="zh-CN" sz="3200" dirty="0">
                <a:effectLst>
                  <a:outerShdw blurRad="381000" algn="ctr" rotWithShape="0">
                    <a:prstClr val="black">
                      <a:alpha val="25000"/>
                    </a:prstClr>
                  </a:outerShdw>
                </a:effectLst>
                <a:latin typeface="Kano regular" pitchFamily="50" charset="0"/>
                <a:sym typeface="+mn-ea"/>
              </a:rPr>
              <a:t>感恩学校</a:t>
            </a:r>
            <a:endParaRPr lang="zh-CN" sz="3200" dirty="0">
              <a:effectLst>
                <a:outerShdw blurRad="381000" algn="ctr" rotWithShape="0">
                  <a:prstClr val="black">
                    <a:alpha val="25000"/>
                  </a:prstClr>
                </a:outerShdw>
              </a:effectLst>
              <a:latin typeface="Kano regular" pitchFamily="50" charset="0"/>
            </a:endParaRPr>
          </a:p>
        </p:txBody>
      </p:sp>
      <p:sp>
        <p:nvSpPr>
          <p:cNvPr id="14" name="矩形 13"/>
          <p:cNvSpPr/>
          <p:nvPr/>
        </p:nvSpPr>
        <p:spPr>
          <a:xfrm>
            <a:off x="8534596" y="4267525"/>
            <a:ext cx="2498702" cy="730885"/>
          </a:xfrm>
          <a:prstGeom prst="rect">
            <a:avLst/>
          </a:prstGeom>
          <a:noFill/>
        </p:spPr>
        <p:txBody>
          <a:bodyPr wrap="square" rtlCol="0">
            <a:spAutoFit/>
          </a:bodyPr>
          <a:lstStyle/>
          <a:p>
            <a:pPr algn="ctr">
              <a:lnSpc>
                <a:spcPct val="130000"/>
              </a:lnSpc>
            </a:pPr>
            <a:r>
              <a:rPr lang="zh-CN" sz="3200" dirty="0">
                <a:effectLst>
                  <a:outerShdw blurRad="381000" algn="ctr" rotWithShape="0">
                    <a:prstClr val="black">
                      <a:alpha val="25000"/>
                    </a:prstClr>
                  </a:outerShdw>
                </a:effectLst>
                <a:latin typeface="Kano regular" pitchFamily="50" charset="0"/>
              </a:rPr>
              <a:t>感恩同学</a:t>
            </a:r>
            <a:endParaRPr lang="zh-CN" sz="3200" dirty="0">
              <a:effectLst>
                <a:outerShdw blurRad="381000" algn="ctr" rotWithShape="0">
                  <a:prstClr val="black">
                    <a:alpha val="25000"/>
                  </a:prstClr>
                </a:outerShdw>
              </a:effectLst>
              <a:latin typeface="Kano regular" pitchFamily="50" charset="0"/>
            </a:endParaRPr>
          </a:p>
        </p:txBody>
      </p:sp>
      <p:sp>
        <p:nvSpPr>
          <p:cNvPr id="3" name="文本框 2"/>
          <p:cNvSpPr txBox="1"/>
          <p:nvPr/>
        </p:nvSpPr>
        <p:spPr>
          <a:xfrm>
            <a:off x="3691255" y="5909310"/>
            <a:ext cx="4810760" cy="521970"/>
          </a:xfrm>
          <a:prstGeom prst="rect">
            <a:avLst/>
          </a:prstGeom>
          <a:noFill/>
        </p:spPr>
        <p:txBody>
          <a:bodyPr wrap="square" rtlCol="0" anchor="t">
            <a:spAutoFit/>
          </a:bodyPr>
          <a:p>
            <a:r>
              <a:rPr lang="zh-CN" altLang="en-US" sz="2800">
                <a:solidFill>
                  <a:schemeClr val="accent1">
                    <a:lumMod val="40000"/>
                    <a:lumOff val="60000"/>
                  </a:schemeClr>
                </a:solidFill>
                <a:latin typeface="华文中宋" panose="02010600040101010101" charset="-122"/>
                <a:ea typeface="华文中宋" panose="02010600040101010101" charset="-122"/>
                <a:cs typeface="华文中宋" panose="02010600040101010101" charset="-122"/>
              </a:rPr>
              <a:t>十年风雨兼程  十载薪火相传</a:t>
            </a:r>
            <a:endParaRPr lang="zh-CN" altLang="en-US" sz="2800">
              <a:solidFill>
                <a:schemeClr val="accent1">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15" name="矩形 14"/>
          <p:cNvSpPr/>
          <p:nvPr/>
        </p:nvSpPr>
        <p:spPr>
          <a:xfrm>
            <a:off x="1157933" y="4267525"/>
            <a:ext cx="2498702" cy="730885"/>
          </a:xfrm>
          <a:prstGeom prst="rect">
            <a:avLst/>
          </a:prstGeom>
          <a:noFill/>
        </p:spPr>
        <p:txBody>
          <a:bodyPr wrap="square" rtlCol="0">
            <a:spAutoFit/>
          </a:bodyPr>
          <a:p>
            <a:pPr algn="ctr">
              <a:lnSpc>
                <a:spcPct val="130000"/>
              </a:lnSpc>
            </a:pPr>
            <a:r>
              <a:rPr lang="zh-CN" sz="3200" dirty="0">
                <a:effectLst>
                  <a:outerShdw blurRad="381000" algn="ctr" rotWithShape="0">
                    <a:prstClr val="black">
                      <a:alpha val="25000"/>
                    </a:prstClr>
                  </a:outerShdw>
                </a:effectLst>
                <a:latin typeface="Kano regular" pitchFamily="50" charset="0"/>
                <a:sym typeface="+mn-ea"/>
              </a:rPr>
              <a:t>感恩老师</a:t>
            </a:r>
            <a:endParaRPr lang="en-US" altLang="zh-CN" sz="3200" dirty="0">
              <a:effectLst>
                <a:outerShdw blurRad="381000" algn="ctr" rotWithShape="0">
                  <a:prstClr val="black">
                    <a:alpha val="25000"/>
                  </a:prstClr>
                </a:outerShdw>
              </a:effectLst>
              <a:latin typeface="Kano regular" pitchFamily="50" charset="0"/>
              <a:sym typeface="+mn-ea"/>
            </a:endParaRPr>
          </a:p>
        </p:txBody>
      </p:sp>
      <p:pic>
        <p:nvPicPr>
          <p:cNvPr id="16" name="图片 15" descr="img-39aecf7df1b2c43c7896141d35336412"/>
          <p:cNvPicPr>
            <a:picLocks noChangeAspect="1"/>
          </p:cNvPicPr>
          <p:nvPr/>
        </p:nvPicPr>
        <p:blipFill>
          <a:blip r:embed="rId1"/>
          <a:stretch>
            <a:fillRect/>
          </a:stretch>
        </p:blipFill>
        <p:spPr>
          <a:xfrm>
            <a:off x="4634230" y="2608580"/>
            <a:ext cx="3122295" cy="2172970"/>
          </a:xfrm>
          <a:prstGeom prst="rect">
            <a:avLst/>
          </a:prstGeom>
        </p:spPr>
      </p:pic>
      <p:pic>
        <p:nvPicPr>
          <p:cNvPr id="17" name="图片 16" descr="a07d24f622c9f18c8e86d2385807848"/>
          <p:cNvPicPr>
            <a:picLocks noChangeAspect="1"/>
          </p:cNvPicPr>
          <p:nvPr/>
        </p:nvPicPr>
        <p:blipFill>
          <a:blip r:embed="rId2"/>
          <a:stretch>
            <a:fillRect/>
          </a:stretch>
        </p:blipFill>
        <p:spPr>
          <a:xfrm>
            <a:off x="8319135" y="1920240"/>
            <a:ext cx="2984500" cy="1990725"/>
          </a:xfrm>
          <a:prstGeom prst="rect">
            <a:avLst/>
          </a:prstGeom>
        </p:spPr>
      </p:pic>
      <p:pic>
        <p:nvPicPr>
          <p:cNvPr id="18" name="图片 17" descr="b4d674e6886216726b23c6f379f861d"/>
          <p:cNvPicPr>
            <a:picLocks noChangeAspect="1"/>
          </p:cNvPicPr>
          <p:nvPr/>
        </p:nvPicPr>
        <p:blipFill>
          <a:blip r:embed="rId3"/>
          <a:srcRect b="4640"/>
          <a:stretch>
            <a:fillRect/>
          </a:stretch>
        </p:blipFill>
        <p:spPr>
          <a:xfrm>
            <a:off x="838835" y="1920240"/>
            <a:ext cx="3138170" cy="2244725"/>
          </a:xfrm>
          <a:prstGeom prst="rect">
            <a:avLst/>
          </a:prstGeom>
        </p:spPr>
      </p:pic>
      <p:pic>
        <p:nvPicPr>
          <p:cNvPr id="9" name="图片 8" descr="长江logo (1) - 副本"/>
          <p:cNvPicPr>
            <a:picLocks noChangeAspect="1"/>
          </p:cNvPicPr>
          <p:nvPr/>
        </p:nvPicPr>
        <p:blipFill>
          <a:blip r:embed="rId4"/>
          <a:stretch>
            <a:fillRect/>
          </a:stretch>
        </p:blipFill>
        <p:spPr>
          <a:xfrm>
            <a:off x="8562340" y="344170"/>
            <a:ext cx="2978785" cy="864235"/>
          </a:xfrm>
          <a:prstGeom prst="rect">
            <a:avLst/>
          </a:prstGeom>
        </p:spPr>
      </p:pic>
      <p:pic>
        <p:nvPicPr>
          <p:cNvPr id="2" name="图片 1" descr="hongs 3"/>
          <p:cNvPicPr>
            <a:picLocks noChangeAspect="1"/>
          </p:cNvPicPr>
          <p:nvPr/>
        </p:nvPicPr>
        <p:blipFill>
          <a:blip r:embed="rId5"/>
          <a:stretch>
            <a:fillRect/>
          </a:stretch>
        </p:blipFill>
        <p:spPr>
          <a:xfrm>
            <a:off x="128905" y="120015"/>
            <a:ext cx="2385292" cy="144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868709" y="1071302"/>
            <a:ext cx="4454581" cy="4715395"/>
            <a:chOff x="4144474" y="1247773"/>
            <a:chExt cx="3923201" cy="4152903"/>
          </a:xfrm>
        </p:grpSpPr>
        <p:sp>
          <p:nvSpPr>
            <p:cNvPr id="10" name="任意多边形: 形状 9"/>
            <p:cNvSpPr/>
            <p:nvPr/>
          </p:nvSpPr>
          <p:spPr>
            <a:xfrm rot="10800000">
              <a:off x="4353783" y="1247773"/>
              <a:ext cx="3713892" cy="3933825"/>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4144474" y="1247774"/>
              <a:ext cx="3650804" cy="4152902"/>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7757602" y="3248806"/>
              <a:ext cx="79092" cy="550084"/>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4355306" y="1538287"/>
              <a:ext cx="3479865" cy="3481388"/>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342900">
                <a:schemeClr val="accent1">
                  <a:alpha val="22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679827" y="2832051"/>
              <a:ext cx="2854036" cy="893684"/>
            </a:xfrm>
            <a:prstGeom prst="rect">
              <a:avLst/>
            </a:prstGeom>
            <a:noFill/>
          </p:spPr>
          <p:txBody>
            <a:bodyPr wrap="square" rtlCol="0">
              <a:spAutoFit/>
            </a:bodyPr>
            <a:lstStyle/>
            <a:p>
              <a:pPr algn="ctr"/>
              <a:r>
                <a:rPr lang="zh-CN" altLang="en-US" sz="6000" dirty="0">
                  <a:solidFill>
                    <a:schemeClr val="accent1"/>
                  </a:solidFill>
                  <a:effectLst>
                    <a:outerShdw blurRad="38100" dist="25400" dir="5400000" algn="ctr" rotWithShape="0">
                      <a:srgbClr val="6E747A">
                        <a:alpha val="43000"/>
                      </a:srgbClr>
                    </a:outerShdw>
                  </a:effectLst>
                  <a:latin typeface="Cramaten" pitchFamily="2" charset="0"/>
                </a:rPr>
                <a:t>感谢聆听</a:t>
              </a:r>
              <a:endParaRPr lang="zh-CN" altLang="en-US" sz="6000" dirty="0">
                <a:solidFill>
                  <a:schemeClr val="accent1"/>
                </a:solidFill>
                <a:effectLst>
                  <a:outerShdw blurRad="38100" dist="25400" dir="5400000" algn="ctr" rotWithShape="0">
                    <a:srgbClr val="6E747A">
                      <a:alpha val="43000"/>
                    </a:srgbClr>
                  </a:outerShdw>
                </a:effectLst>
                <a:latin typeface="Cramaten" pitchFamily="2" charset="0"/>
              </a:endParaRPr>
            </a:p>
          </p:txBody>
        </p:sp>
      </p:grpSp>
      <p:grpSp>
        <p:nvGrpSpPr>
          <p:cNvPr id="24" name="组合 23"/>
          <p:cNvGrpSpPr/>
          <p:nvPr/>
        </p:nvGrpSpPr>
        <p:grpSpPr>
          <a:xfrm>
            <a:off x="5891343" y="4719764"/>
            <a:ext cx="409313" cy="68689"/>
            <a:chOff x="5468358" y="2364179"/>
            <a:chExt cx="514616" cy="86361"/>
          </a:xfrm>
        </p:grpSpPr>
        <p:sp>
          <p:nvSpPr>
            <p:cNvPr id="15" name="矩形: 圆角 14"/>
            <p:cNvSpPr/>
            <p:nvPr/>
          </p:nvSpPr>
          <p:spPr>
            <a:xfrm>
              <a:off x="5468358" y="2364179"/>
              <a:ext cx="259342" cy="8324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774726" y="2367297"/>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899731" y="2364179"/>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5299710" y="4058936"/>
            <a:ext cx="1593850" cy="460375"/>
          </a:xfrm>
          <a:prstGeom prst="rect">
            <a:avLst/>
          </a:prstGeom>
          <a:noFill/>
        </p:spPr>
        <p:txBody>
          <a:bodyPr wrap="square" rtlCol="0">
            <a:spAutoFit/>
          </a:bodyPr>
          <a:lstStyle/>
          <a:p>
            <a:pPr algn="ctr"/>
            <a:r>
              <a:rPr lang="zh-CN" sz="2400" dirty="0">
                <a:solidFill>
                  <a:schemeClr val="tx1"/>
                </a:solidFill>
                <a:latin typeface="Cramaten" pitchFamily="2" charset="0"/>
              </a:rPr>
              <a:t>邓鸿伟</a:t>
            </a:r>
            <a:endParaRPr lang="zh-CN" sz="2400" dirty="0">
              <a:solidFill>
                <a:schemeClr val="tx1"/>
              </a:solidFill>
              <a:latin typeface="Cramaten" pitchFamily="2" charset="0"/>
            </a:endParaRPr>
          </a:p>
        </p:txBody>
      </p:sp>
      <p:grpSp>
        <p:nvGrpSpPr>
          <p:cNvPr id="29" name="组合 28"/>
          <p:cNvGrpSpPr/>
          <p:nvPr/>
        </p:nvGrpSpPr>
        <p:grpSpPr>
          <a:xfrm>
            <a:off x="5862637" y="2045593"/>
            <a:ext cx="466725" cy="466725"/>
            <a:chOff x="1962150" y="783301"/>
            <a:chExt cx="781050" cy="781050"/>
          </a:xfrm>
        </p:grpSpPr>
        <p:sp>
          <p:nvSpPr>
            <p:cNvPr id="26" name="椭圆 25"/>
            <p:cNvSpPr/>
            <p:nvPr/>
          </p:nvSpPr>
          <p:spPr>
            <a:xfrm>
              <a:off x="1962150" y="1071302"/>
              <a:ext cx="781050" cy="205048"/>
            </a:xfrm>
            <a:prstGeom prst="ellipse">
              <a:avLst/>
            </a:prstGeom>
            <a:noFill/>
            <a:ln w="19050">
              <a:gradFill>
                <a:gsLst>
                  <a:gs pos="0">
                    <a:schemeClr val="accent1"/>
                  </a:gs>
                  <a:gs pos="88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5400000">
              <a:off x="1962150" y="1071302"/>
              <a:ext cx="781050" cy="205048"/>
            </a:xfrm>
            <a:prstGeom prst="ellipse">
              <a:avLst/>
            </a:prstGeom>
            <a:noFill/>
            <a:ln w="19050">
              <a:gradFill>
                <a:gsLst>
                  <a:gs pos="0">
                    <a:schemeClr val="accent1"/>
                  </a:gs>
                  <a:gs pos="88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rot="16200000">
            <a:off x="-478155" y="5739130"/>
            <a:ext cx="1690370" cy="245110"/>
          </a:xfrm>
          <a:prstGeom prst="rect">
            <a:avLst/>
          </a:prstGeom>
          <a:noFill/>
        </p:spPr>
        <p:txBody>
          <a:bodyPr wrap="square" rtlCol="0">
            <a:spAutoFit/>
          </a:bodyPr>
          <a:lstStyle/>
          <a:p>
            <a:pPr algn="dist"/>
            <a:r>
              <a:rPr lang="en-US" altLang="zh-CN" sz="1000" dirty="0">
                <a:latin typeface="Alcubierre" panose="02000000000000000000" pitchFamily="50" charset="0"/>
              </a:rPr>
              <a:t>COPYRIGHT</a:t>
            </a:r>
            <a:endParaRPr lang="zh-CN" altLang="en-US" sz="1000" dirty="0">
              <a:latin typeface="Alcubierre" panose="02000000000000000000" pitchFamily="50" charset="0"/>
            </a:endParaRPr>
          </a:p>
        </p:txBody>
      </p:sp>
      <p:cxnSp>
        <p:nvCxnSpPr>
          <p:cNvPr id="35" name="直接连接符 34"/>
          <p:cNvCxnSpPr/>
          <p:nvPr/>
        </p:nvCxnSpPr>
        <p:spPr>
          <a:xfrm flipV="1">
            <a:off x="366638" y="4059081"/>
            <a:ext cx="0" cy="9576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16200000">
            <a:off x="-32793" y="3426145"/>
            <a:ext cx="837401" cy="246221"/>
          </a:xfrm>
          <a:prstGeom prst="rect">
            <a:avLst/>
          </a:prstGeom>
          <a:noFill/>
        </p:spPr>
        <p:txBody>
          <a:bodyPr wrap="square" rtlCol="0">
            <a:spAutoFit/>
          </a:bodyPr>
          <a:lstStyle/>
          <a:p>
            <a:pPr algn="dist"/>
            <a:r>
              <a:rPr lang="en-US" altLang="zh-CN" sz="1000" dirty="0">
                <a:latin typeface="Alcubierre" panose="02000000000000000000" pitchFamily="50" charset="0"/>
              </a:rPr>
              <a:t>2020</a:t>
            </a:r>
            <a:endParaRPr lang="zh-CN" altLang="en-US" sz="1000" dirty="0">
              <a:latin typeface="Alcubierre" panose="02000000000000000000" pitchFamily="50" charset="0"/>
            </a:endParaRPr>
          </a:p>
        </p:txBody>
      </p:sp>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093720" y="1990090"/>
            <a:ext cx="6244590" cy="1568450"/>
          </a:xfrm>
          <a:prstGeom prst="rect">
            <a:avLst/>
          </a:prstGeom>
          <a:noFill/>
        </p:spPr>
        <p:txBody>
          <a:bodyPr wrap="square" rtlCol="0">
            <a:spAutoFit/>
          </a:bodyPr>
          <a:p>
            <a:pPr algn="ctr"/>
            <a:r>
              <a:rPr lang="en-US" sz="9600" b="1" dirty="0">
                <a:gradFill>
                  <a:gsLst>
                    <a:gs pos="0">
                      <a:schemeClr val="accent1">
                        <a:alpha val="58000"/>
                      </a:schemeClr>
                    </a:gs>
                    <a:gs pos="71000">
                      <a:schemeClr val="accent2">
                        <a:alpha val="0"/>
                      </a:schemeClr>
                    </a:gs>
                  </a:gsLst>
                  <a:lin ang="5400000" scaled="1"/>
                </a:gradFill>
                <a:latin typeface="Kano regular" pitchFamily="50" charset="0"/>
              </a:rPr>
              <a:t>thank</a:t>
            </a:r>
            <a:endParaRPr lang="en-US" sz="9600" b="1" dirty="0">
              <a:gradFill>
                <a:gsLst>
                  <a:gs pos="0">
                    <a:schemeClr val="accent1">
                      <a:alpha val="58000"/>
                    </a:schemeClr>
                  </a:gs>
                  <a:gs pos="71000">
                    <a:schemeClr val="accent2">
                      <a:alpha val="0"/>
                    </a:schemeClr>
                  </a:gs>
                </a:gsLst>
                <a:lin ang="5400000" scaled="1"/>
              </a:gradFill>
              <a:latin typeface="Kano regular" pitchFamily="50" charset="0"/>
            </a:endParaRPr>
          </a:p>
        </p:txBody>
      </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sp>
        <p:nvSpPr>
          <p:cNvPr id="5" name="文本框 4"/>
          <p:cNvSpPr txBox="1"/>
          <p:nvPr/>
        </p:nvSpPr>
        <p:spPr>
          <a:xfrm>
            <a:off x="3842385" y="6033135"/>
            <a:ext cx="4171315" cy="460375"/>
          </a:xfrm>
          <a:prstGeom prst="rect">
            <a:avLst/>
          </a:prstGeom>
          <a:noFill/>
        </p:spPr>
        <p:txBody>
          <a:bodyPr wrap="square" rtlCol="0">
            <a:spAutoFit/>
          </a:bodyPr>
          <a:p>
            <a:r>
              <a:rPr lang="zh-CN" altLang="en-US" sz="2400" b="1">
                <a:solidFill>
                  <a:schemeClr val="accent1">
                    <a:lumMod val="40000"/>
                    <a:lumOff val="60000"/>
                  </a:schemeClr>
                </a:solidFill>
              </a:rPr>
              <a:t>做有意义的事，成为更好的人。</a:t>
            </a:r>
            <a:endParaRPr lang="zh-CN" altLang="en-US" sz="2400" b="1">
              <a:solidFill>
                <a:schemeClr val="accent1">
                  <a:lumMod val="40000"/>
                  <a:lumOff val="60000"/>
                </a:schemeClr>
              </a:solidFill>
            </a:endParaRPr>
          </a:p>
        </p:txBody>
      </p:sp>
      <p:pic>
        <p:nvPicPr>
          <p:cNvPr id="13" name="图片 12" descr="长江logo (1) - 副本"/>
          <p:cNvPicPr>
            <a:picLocks noChangeAspect="1"/>
          </p:cNvPicPr>
          <p:nvPr/>
        </p:nvPicPr>
        <p:blipFill>
          <a:blip r:embed="rId1"/>
          <a:stretch>
            <a:fillRect/>
          </a:stretch>
        </p:blipFill>
        <p:spPr>
          <a:xfrm>
            <a:off x="366395" y="269875"/>
            <a:ext cx="4221480" cy="1224915"/>
          </a:xfrm>
          <a:prstGeom prst="rect">
            <a:avLst/>
          </a:prstGeom>
        </p:spPr>
      </p:pic>
      <p:pic>
        <p:nvPicPr>
          <p:cNvPr id="2" name="图片 1" descr="hongs 3"/>
          <p:cNvPicPr>
            <a:picLocks noChangeAspect="1"/>
          </p:cNvPicPr>
          <p:nvPr/>
        </p:nvPicPr>
        <p:blipFill>
          <a:blip r:embed="rId2"/>
          <a:stretch>
            <a:fillRect/>
          </a:stretch>
        </p:blipFill>
        <p:spPr>
          <a:xfrm>
            <a:off x="8543925" y="269875"/>
            <a:ext cx="2385292" cy="144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a:off x="5168625" y="0"/>
            <a:ext cx="7023376" cy="6858000"/>
          </a:xfrm>
          <a:custGeom>
            <a:avLst/>
            <a:gdLst>
              <a:gd name="connsiteX0" fmla="*/ 4637801 w 4637801"/>
              <a:gd name="connsiteY0" fmla="*/ 0 h 4528597"/>
              <a:gd name="connsiteX1" fmla="*/ 4637801 w 4637801"/>
              <a:gd name="connsiteY1" fmla="*/ 4528597 h 4528597"/>
              <a:gd name="connsiteX2" fmla="*/ 0 w 4637801"/>
              <a:gd name="connsiteY2" fmla="*/ 4528597 h 4528597"/>
              <a:gd name="connsiteX3" fmla="*/ 116791 w 4637801"/>
              <a:gd name="connsiteY3" fmla="*/ 4501642 h 4528597"/>
              <a:gd name="connsiteX4" fmla="*/ 4560559 w 4637801"/>
              <a:gd name="connsiteY4" fmla="*/ 272009 h 4528597"/>
              <a:gd name="connsiteX5" fmla="*/ 4637801 w 4637801"/>
              <a:gd name="connsiteY5" fmla="*/ 0 h 45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7801" h="4528597">
                <a:moveTo>
                  <a:pt x="4637801" y="0"/>
                </a:moveTo>
                <a:lnTo>
                  <a:pt x="4637801" y="4528597"/>
                </a:lnTo>
                <a:lnTo>
                  <a:pt x="0" y="4528597"/>
                </a:lnTo>
                <a:lnTo>
                  <a:pt x="116791" y="4501642"/>
                </a:lnTo>
                <a:cubicBezTo>
                  <a:pt x="2231104" y="3957653"/>
                  <a:pt x="3916088" y="2344048"/>
                  <a:pt x="4560559" y="272009"/>
                </a:cubicBezTo>
                <a:lnTo>
                  <a:pt x="4637801" y="0"/>
                </a:lnTo>
                <a:close/>
              </a:path>
            </a:pathLst>
          </a:custGeom>
          <a:gradFill>
            <a:gsLst>
              <a:gs pos="0">
                <a:schemeClr val="accent2">
                  <a:alpha val="79000"/>
                </a:schemeClr>
              </a:gs>
              <a:gs pos="100000">
                <a:schemeClr val="accent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16200000">
            <a:off x="3708262" y="-1460362"/>
            <a:ext cx="7023376" cy="9944100"/>
          </a:xfrm>
          <a:custGeom>
            <a:avLst/>
            <a:gdLst>
              <a:gd name="connsiteX0" fmla="*/ 4637801 w 4637801"/>
              <a:gd name="connsiteY0" fmla="*/ 0 h 4528597"/>
              <a:gd name="connsiteX1" fmla="*/ 4637801 w 4637801"/>
              <a:gd name="connsiteY1" fmla="*/ 4528597 h 4528597"/>
              <a:gd name="connsiteX2" fmla="*/ 0 w 4637801"/>
              <a:gd name="connsiteY2" fmla="*/ 4528597 h 4528597"/>
              <a:gd name="connsiteX3" fmla="*/ 116791 w 4637801"/>
              <a:gd name="connsiteY3" fmla="*/ 4501642 h 4528597"/>
              <a:gd name="connsiteX4" fmla="*/ 4560559 w 4637801"/>
              <a:gd name="connsiteY4" fmla="*/ 272009 h 4528597"/>
              <a:gd name="connsiteX5" fmla="*/ 4637801 w 4637801"/>
              <a:gd name="connsiteY5" fmla="*/ 0 h 45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7801" h="4528597">
                <a:moveTo>
                  <a:pt x="4637801" y="0"/>
                </a:moveTo>
                <a:lnTo>
                  <a:pt x="4637801" y="4528597"/>
                </a:lnTo>
                <a:lnTo>
                  <a:pt x="0" y="4528597"/>
                </a:lnTo>
                <a:lnTo>
                  <a:pt x="116791" y="4501642"/>
                </a:lnTo>
                <a:cubicBezTo>
                  <a:pt x="2231104" y="3957653"/>
                  <a:pt x="3916088" y="2344048"/>
                  <a:pt x="4560559" y="272009"/>
                </a:cubicBezTo>
                <a:lnTo>
                  <a:pt x="4637801" y="0"/>
                </a:lnTo>
                <a:close/>
              </a:path>
            </a:pathLst>
          </a:custGeom>
          <a:gradFill>
            <a:gsLst>
              <a:gs pos="0">
                <a:schemeClr val="accent2">
                  <a:alpha val="79000"/>
                </a:schemeClr>
              </a:gs>
              <a:gs pos="100000">
                <a:schemeClr val="accent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rot="10800000" flipH="1">
            <a:off x="6197601" y="-1"/>
            <a:ext cx="5994400" cy="5085443"/>
          </a:xfrm>
          <a:custGeom>
            <a:avLst/>
            <a:gdLst>
              <a:gd name="connsiteX0" fmla="*/ 4637801 w 4637801"/>
              <a:gd name="connsiteY0" fmla="*/ 0 h 4528597"/>
              <a:gd name="connsiteX1" fmla="*/ 4637801 w 4637801"/>
              <a:gd name="connsiteY1" fmla="*/ 4528597 h 4528597"/>
              <a:gd name="connsiteX2" fmla="*/ 0 w 4637801"/>
              <a:gd name="connsiteY2" fmla="*/ 4528597 h 4528597"/>
              <a:gd name="connsiteX3" fmla="*/ 116791 w 4637801"/>
              <a:gd name="connsiteY3" fmla="*/ 4501642 h 4528597"/>
              <a:gd name="connsiteX4" fmla="*/ 4560559 w 4637801"/>
              <a:gd name="connsiteY4" fmla="*/ 272009 h 4528597"/>
              <a:gd name="connsiteX5" fmla="*/ 4637801 w 4637801"/>
              <a:gd name="connsiteY5" fmla="*/ 0 h 45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7801" h="4528597">
                <a:moveTo>
                  <a:pt x="4637801" y="0"/>
                </a:moveTo>
                <a:lnTo>
                  <a:pt x="4637801" y="4528597"/>
                </a:lnTo>
                <a:lnTo>
                  <a:pt x="0" y="4528597"/>
                </a:lnTo>
                <a:lnTo>
                  <a:pt x="116791" y="4501642"/>
                </a:lnTo>
                <a:cubicBezTo>
                  <a:pt x="2231104" y="3957653"/>
                  <a:pt x="3916088" y="2344048"/>
                  <a:pt x="4560559" y="272009"/>
                </a:cubicBezTo>
                <a:lnTo>
                  <a:pt x="4637801" y="0"/>
                </a:lnTo>
                <a:close/>
              </a:path>
            </a:pathLst>
          </a:custGeom>
          <a:gradFill>
            <a:gsLst>
              <a:gs pos="0">
                <a:schemeClr val="accent2">
                  <a:alpha val="64000"/>
                </a:schemeClr>
              </a:gs>
              <a:gs pos="100000">
                <a:schemeClr val="accent1">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64966" y="473811"/>
            <a:ext cx="4805254" cy="1014730"/>
          </a:xfrm>
          <a:prstGeom prst="rect">
            <a:avLst/>
          </a:prstGeom>
          <a:noFill/>
        </p:spPr>
        <p:txBody>
          <a:bodyPr wrap="square" rtlCol="0">
            <a:spAutoFit/>
          </a:bodyPr>
          <a:lstStyle/>
          <a:p>
            <a:r>
              <a:rPr lang="en-US" altLang="zh-CN" sz="6000" dirty="0">
                <a:solidFill>
                  <a:schemeClr val="tx2"/>
                </a:solidFill>
                <a:effectLst>
                  <a:outerShdw blurRad="381000" algn="ctr" rotWithShape="0">
                    <a:prstClr val="black">
                      <a:alpha val="25000"/>
                    </a:prstClr>
                  </a:outerShdw>
                </a:effectLst>
                <a:latin typeface="Kano regular" pitchFamily="50" charset="0"/>
              </a:rPr>
              <a:t>About me</a:t>
            </a:r>
            <a:endParaRPr lang="en-US" altLang="zh-CN" sz="6000" dirty="0">
              <a:solidFill>
                <a:schemeClr val="tx2"/>
              </a:solidFill>
              <a:effectLst>
                <a:outerShdw blurRad="381000" algn="ctr" rotWithShape="0">
                  <a:prstClr val="black">
                    <a:alpha val="25000"/>
                  </a:prstClr>
                </a:outerShdw>
              </a:effectLst>
              <a:latin typeface="Kano regular" pitchFamily="50" charset="0"/>
            </a:endParaRPr>
          </a:p>
        </p:txBody>
      </p:sp>
      <p:sp>
        <p:nvSpPr>
          <p:cNvPr id="17" name="矩形 16"/>
          <p:cNvSpPr/>
          <p:nvPr/>
        </p:nvSpPr>
        <p:spPr>
          <a:xfrm rot="5400000">
            <a:off x="1448734" y="1012989"/>
            <a:ext cx="83059" cy="1266828"/>
          </a:xfrm>
          <a:prstGeom prst="rect">
            <a:avLst/>
          </a:prstGeom>
          <a:solidFill>
            <a:schemeClr val="accent1"/>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ano regular" pitchFamily="50" charset="0"/>
            </a:endParaRPr>
          </a:p>
        </p:txBody>
      </p:sp>
      <p:pic>
        <p:nvPicPr>
          <p:cNvPr id="2" name="图片 1" descr="1583287637794"/>
          <p:cNvPicPr>
            <a:picLocks noChangeAspect="1"/>
          </p:cNvPicPr>
          <p:nvPr>
            <p:custDataLst>
              <p:tags r:id="rId1"/>
            </p:custDataLst>
          </p:nvPr>
        </p:nvPicPr>
        <p:blipFill>
          <a:blip r:embed="rId2"/>
          <a:srcRect l="10815" t="15698" r="15058" b="5404"/>
          <a:stretch>
            <a:fillRect/>
          </a:stretch>
        </p:blipFill>
        <p:spPr>
          <a:xfrm>
            <a:off x="6391910" y="2148840"/>
            <a:ext cx="3140710" cy="2230755"/>
          </a:xfrm>
          <a:prstGeom prst="roundRect">
            <a:avLst/>
          </a:prstGeom>
        </p:spPr>
      </p:pic>
      <p:sp>
        <p:nvSpPr>
          <p:cNvPr id="3" name="文本框 2"/>
          <p:cNvSpPr txBox="1"/>
          <p:nvPr/>
        </p:nvSpPr>
        <p:spPr>
          <a:xfrm>
            <a:off x="838835" y="1932305"/>
            <a:ext cx="6789420" cy="4523105"/>
          </a:xfrm>
          <a:prstGeom prst="rect">
            <a:avLst/>
          </a:prstGeom>
          <a:noFill/>
        </p:spPr>
        <p:txBody>
          <a:bodyPr wrap="square" rtlCol="0">
            <a:spAutoFit/>
          </a:bodyPr>
          <a:p>
            <a:pPr>
              <a:lnSpc>
                <a:spcPct val="150000"/>
              </a:lnSpc>
            </a:pPr>
            <a:r>
              <a:rPr lang="zh-CN" altLang="en-US" sz="2400">
                <a:solidFill>
                  <a:srgbClr val="08FFC8"/>
                </a:solidFill>
              </a:rPr>
              <a:t>姓名：</a:t>
            </a:r>
            <a:r>
              <a:rPr lang="zh-CN" altLang="en-US" sz="2400"/>
              <a:t>邓鸿伟</a:t>
            </a:r>
            <a:br>
              <a:rPr lang="zh-CN" altLang="en-US" sz="2400"/>
            </a:br>
            <a:r>
              <a:rPr lang="zh-CN" altLang="en-US" sz="2400">
                <a:solidFill>
                  <a:srgbClr val="08FFC8"/>
                </a:solidFill>
              </a:rPr>
              <a:t>年龄：</a:t>
            </a:r>
            <a:r>
              <a:rPr lang="en-US" altLang="zh-CN" sz="2400"/>
              <a:t>20</a:t>
            </a:r>
            <a:endParaRPr lang="en-US" altLang="zh-CN" sz="2400"/>
          </a:p>
          <a:p>
            <a:pPr>
              <a:lnSpc>
                <a:spcPct val="150000"/>
              </a:lnSpc>
            </a:pPr>
            <a:r>
              <a:rPr lang="zh-CN" altLang="en-US" sz="2400">
                <a:solidFill>
                  <a:srgbClr val="08FFC8"/>
                </a:solidFill>
              </a:rPr>
              <a:t>政治面貌：</a:t>
            </a:r>
            <a:r>
              <a:rPr lang="zh-CN" altLang="en-US" sz="2400"/>
              <a:t>预备党员</a:t>
            </a:r>
            <a:endParaRPr lang="zh-CN" altLang="en-US" sz="2400"/>
          </a:p>
          <a:p>
            <a:pPr>
              <a:lnSpc>
                <a:spcPct val="150000"/>
              </a:lnSpc>
            </a:pPr>
            <a:r>
              <a:rPr lang="zh-CN" altLang="en-US" sz="2400">
                <a:solidFill>
                  <a:srgbClr val="08FFC8"/>
                </a:solidFill>
              </a:rPr>
              <a:t>在校实习单位：</a:t>
            </a:r>
            <a:r>
              <a:rPr lang="zh-CN" altLang="en-US" sz="2400"/>
              <a:t>学生发展处（团委）</a:t>
            </a:r>
            <a:br>
              <a:rPr lang="en-US" altLang="zh-CN" sz="2400"/>
            </a:br>
            <a:r>
              <a:rPr lang="zh-CN" altLang="en-US" sz="2400">
                <a:solidFill>
                  <a:srgbClr val="08FFC8"/>
                </a:solidFill>
              </a:rPr>
              <a:t>学院：</a:t>
            </a:r>
            <a:r>
              <a:rPr lang="zh-CN" altLang="en-US" sz="2400"/>
              <a:t>鼎利学院</a:t>
            </a:r>
            <a:endParaRPr lang="zh-CN" altLang="en-US" sz="2400">
              <a:solidFill>
                <a:srgbClr val="08FFC8"/>
              </a:solidFill>
            </a:endParaRPr>
          </a:p>
          <a:p>
            <a:pPr>
              <a:lnSpc>
                <a:spcPct val="150000"/>
              </a:lnSpc>
            </a:pPr>
            <a:r>
              <a:rPr lang="zh-CN" altLang="en-US" sz="2400">
                <a:solidFill>
                  <a:srgbClr val="08FFC8"/>
                </a:solidFill>
                <a:sym typeface="+mn-ea"/>
              </a:rPr>
              <a:t>专业</a:t>
            </a:r>
            <a:r>
              <a:rPr lang="zh-CN" altLang="en-US" sz="2400">
                <a:solidFill>
                  <a:srgbClr val="08FFC8"/>
                </a:solidFill>
              </a:rPr>
              <a:t>班级：</a:t>
            </a:r>
            <a:r>
              <a:rPr lang="en-US" altLang="zh-CN" sz="2400"/>
              <a:t>2018</a:t>
            </a:r>
            <a:r>
              <a:rPr lang="zh-CN" altLang="en-US" sz="2400"/>
              <a:t>级软件技术</a:t>
            </a:r>
            <a:r>
              <a:rPr lang="en-US" altLang="zh-CN" sz="2400"/>
              <a:t>→</a:t>
            </a:r>
            <a:r>
              <a:rPr lang="zh-CN" altLang="en-US" sz="2400"/>
              <a:t>电商</a:t>
            </a:r>
            <a:r>
              <a:rPr lang="en-US" altLang="zh-CN" sz="2400"/>
              <a:t>UI</a:t>
            </a:r>
            <a:r>
              <a:rPr lang="zh-CN" altLang="en-US" sz="2400"/>
              <a:t>设计定向班</a:t>
            </a:r>
            <a:endParaRPr lang="zh-CN" altLang="en-US" sz="2400"/>
          </a:p>
          <a:p>
            <a:pPr>
              <a:lnSpc>
                <a:spcPct val="150000"/>
              </a:lnSpc>
            </a:pPr>
            <a:r>
              <a:rPr lang="zh-CN" altLang="en-US" sz="2400">
                <a:solidFill>
                  <a:srgbClr val="08FFC8"/>
                </a:solidFill>
              </a:rPr>
              <a:t>座右铭：</a:t>
            </a:r>
            <a:r>
              <a:rPr lang="zh-CN" altLang="en-US" sz="2400">
                <a:sym typeface="+mn-ea"/>
              </a:rPr>
              <a:t>做有意义的事，成为更好的人。</a:t>
            </a:r>
            <a:endParaRPr lang="zh-CN" altLang="en-US" sz="2400">
              <a:sym typeface="+mn-ea"/>
            </a:endParaRPr>
          </a:p>
          <a:p>
            <a:pPr>
              <a:lnSpc>
                <a:spcPct val="150000"/>
              </a:lnSpc>
            </a:pPr>
            <a:r>
              <a:rPr lang="zh-CN" altLang="en-US" sz="2400">
                <a:solidFill>
                  <a:srgbClr val="08FFC8"/>
                </a:solidFill>
              </a:rPr>
              <a:t>爱好：</a:t>
            </a:r>
            <a:r>
              <a:rPr lang="zh-CN" altLang="en-US" sz="2400"/>
              <a:t>摄影、古筝演奏</a:t>
            </a:r>
            <a:endParaRPr lang="en-US" altLang="zh-CN" sz="2400"/>
          </a:p>
        </p:txBody>
      </p:sp>
      <p:pic>
        <p:nvPicPr>
          <p:cNvPr id="5" name="图片 4" descr="长江logo (1) - 副本"/>
          <p:cNvPicPr>
            <a:picLocks noChangeAspect="1"/>
          </p:cNvPicPr>
          <p:nvPr>
            <p:custDataLst>
              <p:tags r:id="rId3"/>
            </p:custDataLst>
          </p:nvPr>
        </p:nvPicPr>
        <p:blipFill>
          <a:blip r:embed="rId4"/>
          <a:stretch>
            <a:fillRect/>
          </a:stretch>
        </p:blipFill>
        <p:spPr>
          <a:xfrm>
            <a:off x="7693660" y="309880"/>
            <a:ext cx="4064000" cy="11785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57824" y="6504900"/>
            <a:ext cx="611541" cy="102626"/>
            <a:chOff x="5468358" y="2364179"/>
            <a:chExt cx="514616" cy="86361"/>
          </a:xfrm>
        </p:grpSpPr>
        <p:sp>
          <p:nvSpPr>
            <p:cNvPr id="15" name="矩形: 圆角 14"/>
            <p:cNvSpPr/>
            <p:nvPr/>
          </p:nvSpPr>
          <p:spPr>
            <a:xfrm>
              <a:off x="5468358" y="2364179"/>
              <a:ext cx="259342" cy="8324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774726" y="2367297"/>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899731" y="2364179"/>
              <a:ext cx="83243" cy="832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rot="16200000">
            <a:off x="-478790" y="5738495"/>
            <a:ext cx="1691640" cy="245110"/>
          </a:xfrm>
          <a:prstGeom prst="rect">
            <a:avLst/>
          </a:prstGeom>
          <a:noFill/>
        </p:spPr>
        <p:txBody>
          <a:bodyPr wrap="square" rtlCol="0">
            <a:spAutoFit/>
          </a:bodyPr>
          <a:lstStyle/>
          <a:p>
            <a:pPr algn="dist"/>
            <a:r>
              <a:rPr lang="en-US" altLang="zh-CN" sz="1000" dirty="0">
                <a:latin typeface="Alcubierre" panose="02000000000000000000" pitchFamily="50" charset="0"/>
              </a:rPr>
              <a:t>COPYRIGHT</a:t>
            </a:r>
            <a:endParaRPr lang="zh-CN" altLang="en-US" sz="1000" dirty="0">
              <a:latin typeface="Alcubierre" panose="02000000000000000000" pitchFamily="50" charset="0"/>
            </a:endParaRPr>
          </a:p>
        </p:txBody>
      </p:sp>
      <p:cxnSp>
        <p:nvCxnSpPr>
          <p:cNvPr id="35" name="直接连接符 34"/>
          <p:cNvCxnSpPr/>
          <p:nvPr/>
        </p:nvCxnSpPr>
        <p:spPr>
          <a:xfrm flipV="1">
            <a:off x="366638" y="4059081"/>
            <a:ext cx="0" cy="9576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16200000">
            <a:off x="-32793" y="3426145"/>
            <a:ext cx="837401" cy="246221"/>
          </a:xfrm>
          <a:prstGeom prst="rect">
            <a:avLst/>
          </a:prstGeom>
          <a:noFill/>
        </p:spPr>
        <p:txBody>
          <a:bodyPr wrap="square" rtlCol="0">
            <a:spAutoFit/>
          </a:bodyPr>
          <a:lstStyle/>
          <a:p>
            <a:pPr algn="dist"/>
            <a:r>
              <a:rPr lang="en-US" altLang="zh-CN" sz="1000" dirty="0">
                <a:latin typeface="Alcubierre" panose="02000000000000000000" pitchFamily="50" charset="0"/>
              </a:rPr>
              <a:t>2020</a:t>
            </a:r>
            <a:endParaRPr lang="zh-CN" altLang="en-US" sz="1000" dirty="0">
              <a:latin typeface="Alcubierre" panose="02000000000000000000" pitchFamily="50" charset="0"/>
            </a:endParaRPr>
          </a:p>
        </p:txBody>
      </p:sp>
      <p:grpSp>
        <p:nvGrpSpPr>
          <p:cNvPr id="40" name="组合 39"/>
          <p:cNvGrpSpPr/>
          <p:nvPr/>
        </p:nvGrpSpPr>
        <p:grpSpPr>
          <a:xfrm>
            <a:off x="41870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pic>
        <p:nvPicPr>
          <p:cNvPr id="7" name="图片 6" descr="长江logo (1) - 副本"/>
          <p:cNvPicPr>
            <a:picLocks noChangeAspect="1"/>
          </p:cNvPicPr>
          <p:nvPr/>
        </p:nvPicPr>
        <p:blipFill>
          <a:blip r:embed="rId1"/>
          <a:stretch>
            <a:fillRect/>
          </a:stretch>
        </p:blipFill>
        <p:spPr>
          <a:xfrm>
            <a:off x="7627620" y="595630"/>
            <a:ext cx="3738245" cy="1084580"/>
          </a:xfrm>
          <a:prstGeom prst="rect">
            <a:avLst/>
          </a:prstGeom>
        </p:spPr>
      </p:pic>
      <p:sp>
        <p:nvSpPr>
          <p:cNvPr id="5" name="文本框 4"/>
          <p:cNvSpPr txBox="1"/>
          <p:nvPr/>
        </p:nvSpPr>
        <p:spPr>
          <a:xfrm>
            <a:off x="1170305" y="1268730"/>
            <a:ext cx="819785" cy="2122805"/>
          </a:xfrm>
          <a:prstGeom prst="rect">
            <a:avLst/>
          </a:prstGeom>
          <a:noFill/>
        </p:spPr>
        <p:txBody>
          <a:bodyPr wrap="square" rtlCol="0">
            <a:spAutoFit/>
          </a:bodyPr>
          <a:p>
            <a:r>
              <a:rPr lang="zh-CN" altLang="en-US" sz="6600" dirty="0">
                <a:solidFill>
                  <a:schemeClr val="accent1"/>
                </a:solidFill>
                <a:latin typeface="Cramaten" pitchFamily="2" charset="0"/>
                <a:sym typeface="+mn-ea"/>
              </a:rPr>
              <a:t>目录</a:t>
            </a:r>
            <a:endParaRPr lang="en-US" altLang="zh-CN" sz="6600" dirty="0">
              <a:latin typeface="Cramaten" pitchFamily="2" charset="0"/>
            </a:endParaRPr>
          </a:p>
        </p:txBody>
      </p:sp>
      <p:grpSp>
        <p:nvGrpSpPr>
          <p:cNvPr id="23" name="组合 22"/>
          <p:cNvGrpSpPr/>
          <p:nvPr/>
        </p:nvGrpSpPr>
        <p:grpSpPr>
          <a:xfrm>
            <a:off x="3263900" y="919480"/>
            <a:ext cx="4281170" cy="5019040"/>
            <a:chOff x="3346" y="1645"/>
            <a:chExt cx="6742" cy="7904"/>
          </a:xfrm>
        </p:grpSpPr>
        <p:grpSp>
          <p:nvGrpSpPr>
            <p:cNvPr id="3" name="组合 2"/>
            <p:cNvGrpSpPr/>
            <p:nvPr/>
          </p:nvGrpSpPr>
          <p:grpSpPr>
            <a:xfrm>
              <a:off x="3346" y="1645"/>
              <a:ext cx="6743" cy="1093"/>
              <a:chOff x="2188931" y="3202084"/>
              <a:chExt cx="4281788" cy="694342"/>
            </a:xfrm>
          </p:grpSpPr>
          <p:grpSp>
            <p:nvGrpSpPr>
              <p:cNvPr id="2" name="组合 1"/>
              <p:cNvGrpSpPr/>
              <p:nvPr/>
            </p:nvGrpSpPr>
            <p:grpSpPr>
              <a:xfrm>
                <a:off x="2249188" y="3202084"/>
                <a:ext cx="655937" cy="694342"/>
                <a:chOff x="3868709" y="1071302"/>
                <a:chExt cx="4454581" cy="4715395"/>
              </a:xfrm>
            </p:grpSpPr>
            <p:sp>
              <p:nvSpPr>
                <p:cNvPr id="10" name="任意多边形: 形状 9"/>
                <p:cNvSpPr/>
                <p:nvPr/>
              </p:nvSpPr>
              <p:spPr>
                <a:xfrm rot="10800000">
                  <a:off x="4106368" y="1071302"/>
                  <a:ext cx="4216922" cy="446664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3868709" y="1071303"/>
                  <a:ext cx="4145289" cy="471539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7971219" y="3343366"/>
                  <a:ext cx="89805" cy="624590"/>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4108097" y="1401165"/>
                  <a:ext cx="3951197" cy="3952926"/>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165100">
                    <a:schemeClr val="accent1">
                      <a:lumMod val="40000"/>
                      <a:lumOff val="60000"/>
                      <a:alpha val="16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3060632" y="3258994"/>
                <a:ext cx="3410087" cy="583565"/>
              </a:xfrm>
              <a:prstGeom prst="rect">
                <a:avLst/>
              </a:prstGeom>
              <a:noFill/>
            </p:spPr>
            <p:txBody>
              <a:bodyPr wrap="square" rtlCol="0">
                <a:spAutoFit/>
              </a:bodyPr>
              <a:lstStyle/>
              <a:p>
                <a:r>
                  <a:rPr lang="zh-CN" sz="3200" dirty="0">
                    <a:latin typeface="Cramaten" pitchFamily="2" charset="0"/>
                  </a:rPr>
                  <a:t>思想方面</a:t>
                </a:r>
                <a:endParaRPr lang="zh-CN" sz="3200" dirty="0">
                  <a:latin typeface="Cramaten" pitchFamily="2" charset="0"/>
                </a:endParaRPr>
              </a:p>
            </p:txBody>
          </p:sp>
          <p:sp>
            <p:nvSpPr>
              <p:cNvPr id="34" name="文本框 33"/>
              <p:cNvSpPr txBox="1"/>
              <p:nvPr/>
            </p:nvSpPr>
            <p:spPr>
              <a:xfrm>
                <a:off x="2188931" y="3287645"/>
                <a:ext cx="811444" cy="521970"/>
              </a:xfrm>
              <a:prstGeom prst="rect">
                <a:avLst/>
              </a:prstGeom>
              <a:noFill/>
            </p:spPr>
            <p:txBody>
              <a:bodyPr wrap="square" rtlCol="0">
                <a:spAutoFit/>
              </a:bodyPr>
              <a:lstStyle/>
              <a:p>
                <a:pPr algn="ctr"/>
                <a:r>
                  <a:rPr lang="en-US" altLang="zh-CN" sz="2800" dirty="0">
                    <a:solidFill>
                      <a:schemeClr val="accent1"/>
                    </a:solidFill>
                    <a:ea typeface="+mn-lt"/>
                  </a:rPr>
                  <a:t>1</a:t>
                </a:r>
                <a:endParaRPr lang="zh-CN" altLang="en-US" sz="2800" dirty="0">
                  <a:ea typeface="+mn-lt"/>
                </a:endParaRPr>
              </a:p>
            </p:txBody>
          </p:sp>
        </p:grpSp>
        <p:grpSp>
          <p:nvGrpSpPr>
            <p:cNvPr id="43" name="组合 42"/>
            <p:cNvGrpSpPr/>
            <p:nvPr/>
          </p:nvGrpSpPr>
          <p:grpSpPr>
            <a:xfrm>
              <a:off x="3346" y="3321"/>
              <a:ext cx="6743" cy="1093"/>
              <a:chOff x="2188931" y="3202084"/>
              <a:chExt cx="4281788" cy="694342"/>
            </a:xfrm>
          </p:grpSpPr>
          <p:grpSp>
            <p:nvGrpSpPr>
              <p:cNvPr id="46" name="组合 45"/>
              <p:cNvGrpSpPr/>
              <p:nvPr/>
            </p:nvGrpSpPr>
            <p:grpSpPr>
              <a:xfrm>
                <a:off x="2249188" y="3202084"/>
                <a:ext cx="655937" cy="694342"/>
                <a:chOff x="3868709" y="1071302"/>
                <a:chExt cx="4454581" cy="4715395"/>
              </a:xfrm>
            </p:grpSpPr>
            <p:sp>
              <p:nvSpPr>
                <p:cNvPr id="49" name="任意多边形: 形状 48"/>
                <p:cNvSpPr/>
                <p:nvPr/>
              </p:nvSpPr>
              <p:spPr>
                <a:xfrm rot="10800000">
                  <a:off x="4106368" y="1071302"/>
                  <a:ext cx="4216922" cy="446664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3868709" y="1071303"/>
                  <a:ext cx="4145289" cy="471539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7971219" y="3343366"/>
                  <a:ext cx="89805" cy="624590"/>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4108097" y="1401165"/>
                  <a:ext cx="3951197" cy="3952926"/>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165100">
                    <a:schemeClr val="accent1">
                      <a:lumMod val="40000"/>
                      <a:lumOff val="60000"/>
                      <a:alpha val="16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3060632" y="3258994"/>
                <a:ext cx="3410087" cy="583565"/>
              </a:xfrm>
              <a:prstGeom prst="rect">
                <a:avLst/>
              </a:prstGeom>
              <a:noFill/>
            </p:spPr>
            <p:txBody>
              <a:bodyPr wrap="square" rtlCol="0">
                <a:spAutoFit/>
              </a:bodyPr>
              <a:lstStyle/>
              <a:p>
                <a:r>
                  <a:rPr lang="zh-CN" sz="3200" dirty="0">
                    <a:latin typeface="Cramaten" pitchFamily="2" charset="0"/>
                  </a:rPr>
                  <a:t>学习情况</a:t>
                </a:r>
                <a:endParaRPr lang="zh-CN" sz="3200" dirty="0">
                  <a:latin typeface="Cramaten" pitchFamily="2" charset="0"/>
                </a:endParaRPr>
              </a:p>
            </p:txBody>
          </p:sp>
          <p:sp>
            <p:nvSpPr>
              <p:cNvPr id="48" name="文本框 47"/>
              <p:cNvSpPr txBox="1"/>
              <p:nvPr/>
            </p:nvSpPr>
            <p:spPr>
              <a:xfrm>
                <a:off x="2188931" y="3287645"/>
                <a:ext cx="811444" cy="521970"/>
              </a:xfrm>
              <a:prstGeom prst="rect">
                <a:avLst/>
              </a:prstGeom>
              <a:noFill/>
            </p:spPr>
            <p:txBody>
              <a:bodyPr wrap="square" rtlCol="0">
                <a:spAutoFit/>
              </a:bodyPr>
              <a:lstStyle/>
              <a:p>
                <a:pPr algn="ctr"/>
                <a:r>
                  <a:rPr lang="en-US" altLang="zh-CN" sz="2800" dirty="0">
                    <a:solidFill>
                      <a:schemeClr val="accent1"/>
                    </a:solidFill>
                    <a:ea typeface="+mn-lt"/>
                  </a:rPr>
                  <a:t>2</a:t>
                </a:r>
                <a:endParaRPr lang="zh-CN" altLang="en-US" sz="2800" dirty="0">
                  <a:latin typeface="Cramaten" pitchFamily="2" charset="0"/>
                </a:endParaRPr>
              </a:p>
            </p:txBody>
          </p:sp>
        </p:grpSp>
        <p:grpSp>
          <p:nvGrpSpPr>
            <p:cNvPr id="53" name="组合 52"/>
            <p:cNvGrpSpPr/>
            <p:nvPr/>
          </p:nvGrpSpPr>
          <p:grpSpPr>
            <a:xfrm>
              <a:off x="3346" y="5082"/>
              <a:ext cx="6743" cy="1093"/>
              <a:chOff x="2188931" y="3202084"/>
              <a:chExt cx="4281788" cy="694342"/>
            </a:xfrm>
          </p:grpSpPr>
          <p:grpSp>
            <p:nvGrpSpPr>
              <p:cNvPr id="54" name="组合 53"/>
              <p:cNvGrpSpPr/>
              <p:nvPr/>
            </p:nvGrpSpPr>
            <p:grpSpPr>
              <a:xfrm>
                <a:off x="2249188" y="3202084"/>
                <a:ext cx="655937" cy="694342"/>
                <a:chOff x="3868709" y="1071302"/>
                <a:chExt cx="4454581" cy="4715395"/>
              </a:xfrm>
            </p:grpSpPr>
            <p:sp>
              <p:nvSpPr>
                <p:cNvPr id="57" name="任意多边形: 形状 56"/>
                <p:cNvSpPr/>
                <p:nvPr/>
              </p:nvSpPr>
              <p:spPr>
                <a:xfrm rot="10800000">
                  <a:off x="4106368" y="1071302"/>
                  <a:ext cx="4216922" cy="446664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3868709" y="1071303"/>
                  <a:ext cx="4145289" cy="471539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7971219" y="3343366"/>
                  <a:ext cx="89805" cy="624590"/>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4108097" y="1401165"/>
                  <a:ext cx="3951197" cy="3952926"/>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165100">
                    <a:schemeClr val="accent1">
                      <a:lumMod val="40000"/>
                      <a:lumOff val="60000"/>
                      <a:alpha val="16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3060632" y="3258994"/>
                <a:ext cx="3410087" cy="583565"/>
              </a:xfrm>
              <a:prstGeom prst="rect">
                <a:avLst/>
              </a:prstGeom>
              <a:noFill/>
            </p:spPr>
            <p:txBody>
              <a:bodyPr wrap="square" rtlCol="0">
                <a:spAutoFit/>
              </a:bodyPr>
              <a:lstStyle/>
              <a:p>
                <a:r>
                  <a:rPr lang="zh-CN" sz="3200" dirty="0">
                    <a:latin typeface="Cramaten" pitchFamily="2" charset="0"/>
                  </a:rPr>
                  <a:t>学生工作</a:t>
                </a:r>
                <a:endParaRPr lang="zh-CN" sz="3200" dirty="0">
                  <a:latin typeface="Cramaten" pitchFamily="2" charset="0"/>
                </a:endParaRPr>
              </a:p>
            </p:txBody>
          </p:sp>
          <p:sp>
            <p:nvSpPr>
              <p:cNvPr id="56" name="文本框 55"/>
              <p:cNvSpPr txBox="1"/>
              <p:nvPr/>
            </p:nvSpPr>
            <p:spPr>
              <a:xfrm>
                <a:off x="2188931" y="3287645"/>
                <a:ext cx="811444" cy="521970"/>
              </a:xfrm>
              <a:prstGeom prst="rect">
                <a:avLst/>
              </a:prstGeom>
              <a:noFill/>
            </p:spPr>
            <p:txBody>
              <a:bodyPr wrap="square" rtlCol="0">
                <a:spAutoFit/>
              </a:bodyPr>
              <a:lstStyle/>
              <a:p>
                <a:pPr algn="ctr"/>
                <a:r>
                  <a:rPr lang="en-US" altLang="zh-CN" sz="2800" dirty="0">
                    <a:solidFill>
                      <a:schemeClr val="accent1"/>
                    </a:solidFill>
                    <a:ea typeface="+mn-lt"/>
                  </a:rPr>
                  <a:t>3</a:t>
                </a:r>
                <a:endParaRPr lang="zh-CN" altLang="en-US" sz="2800" dirty="0">
                  <a:latin typeface="Cramaten" pitchFamily="2" charset="0"/>
                </a:endParaRPr>
              </a:p>
            </p:txBody>
          </p:sp>
        </p:grpSp>
        <p:grpSp>
          <p:nvGrpSpPr>
            <p:cNvPr id="61" name="组合 60"/>
            <p:cNvGrpSpPr/>
            <p:nvPr/>
          </p:nvGrpSpPr>
          <p:grpSpPr>
            <a:xfrm>
              <a:off x="3346" y="6807"/>
              <a:ext cx="6743" cy="1093"/>
              <a:chOff x="2188931" y="3202084"/>
              <a:chExt cx="4281788" cy="694342"/>
            </a:xfrm>
          </p:grpSpPr>
          <p:grpSp>
            <p:nvGrpSpPr>
              <p:cNvPr id="62" name="组合 61"/>
              <p:cNvGrpSpPr/>
              <p:nvPr/>
            </p:nvGrpSpPr>
            <p:grpSpPr>
              <a:xfrm>
                <a:off x="2249188" y="3202084"/>
                <a:ext cx="655937" cy="694342"/>
                <a:chOff x="3868709" y="1071302"/>
                <a:chExt cx="4454581" cy="4715395"/>
              </a:xfrm>
            </p:grpSpPr>
            <p:sp>
              <p:nvSpPr>
                <p:cNvPr id="65" name="任意多边形: 形状 64"/>
                <p:cNvSpPr/>
                <p:nvPr/>
              </p:nvSpPr>
              <p:spPr>
                <a:xfrm rot="10800000">
                  <a:off x="4106368" y="1071302"/>
                  <a:ext cx="4216922" cy="446664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3868709" y="1071303"/>
                  <a:ext cx="4145289" cy="471539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7971219" y="3343366"/>
                  <a:ext cx="89805" cy="624590"/>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4108097" y="1401165"/>
                  <a:ext cx="3951197" cy="3952926"/>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165100">
                    <a:schemeClr val="accent1">
                      <a:lumMod val="40000"/>
                      <a:lumOff val="60000"/>
                      <a:alpha val="16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3060632" y="3258994"/>
                <a:ext cx="3410087" cy="583565"/>
              </a:xfrm>
              <a:prstGeom prst="rect">
                <a:avLst/>
              </a:prstGeom>
              <a:noFill/>
            </p:spPr>
            <p:txBody>
              <a:bodyPr wrap="square" rtlCol="0">
                <a:spAutoFit/>
              </a:bodyPr>
              <a:lstStyle/>
              <a:p>
                <a:r>
                  <a:rPr lang="zh-CN" sz="3200" dirty="0">
                    <a:latin typeface="Cramaten" pitchFamily="2" charset="0"/>
                  </a:rPr>
                  <a:t>社会实践</a:t>
                </a:r>
                <a:endParaRPr lang="zh-CN" sz="3200" dirty="0">
                  <a:latin typeface="Cramaten" pitchFamily="2" charset="0"/>
                </a:endParaRPr>
              </a:p>
            </p:txBody>
          </p:sp>
          <p:sp>
            <p:nvSpPr>
              <p:cNvPr id="64" name="文本框 63"/>
              <p:cNvSpPr txBox="1"/>
              <p:nvPr/>
            </p:nvSpPr>
            <p:spPr>
              <a:xfrm>
                <a:off x="2188931" y="3287645"/>
                <a:ext cx="811444" cy="521970"/>
              </a:xfrm>
              <a:prstGeom prst="rect">
                <a:avLst/>
              </a:prstGeom>
              <a:noFill/>
            </p:spPr>
            <p:txBody>
              <a:bodyPr wrap="square" rtlCol="0">
                <a:spAutoFit/>
              </a:bodyPr>
              <a:lstStyle/>
              <a:p>
                <a:pPr algn="ctr">
                  <a:buClrTx/>
                  <a:buSzTx/>
                  <a:buFontTx/>
                </a:pPr>
                <a:r>
                  <a:rPr lang="en-US" altLang="zh-CN" sz="2800" dirty="0">
                    <a:solidFill>
                      <a:schemeClr val="accent1"/>
                    </a:solidFill>
                    <a:ea typeface="+mn-lt"/>
                  </a:rPr>
                  <a:t>4</a:t>
                </a:r>
                <a:endParaRPr lang="en-US" altLang="zh-CN" sz="2800" dirty="0">
                  <a:solidFill>
                    <a:schemeClr val="accent1"/>
                  </a:solidFill>
                  <a:ea typeface="+mn-lt"/>
                </a:endParaRPr>
              </a:p>
            </p:txBody>
          </p:sp>
        </p:grpSp>
        <p:grpSp>
          <p:nvGrpSpPr>
            <p:cNvPr id="12" name="组合 11"/>
            <p:cNvGrpSpPr/>
            <p:nvPr/>
          </p:nvGrpSpPr>
          <p:grpSpPr>
            <a:xfrm>
              <a:off x="3346" y="8457"/>
              <a:ext cx="6743" cy="1093"/>
              <a:chOff x="2188931" y="3202084"/>
              <a:chExt cx="4281788" cy="694342"/>
            </a:xfrm>
          </p:grpSpPr>
          <p:grpSp>
            <p:nvGrpSpPr>
              <p:cNvPr id="13" name="组合 12"/>
              <p:cNvGrpSpPr/>
              <p:nvPr/>
            </p:nvGrpSpPr>
            <p:grpSpPr>
              <a:xfrm>
                <a:off x="2249188" y="3202084"/>
                <a:ext cx="655937" cy="694342"/>
                <a:chOff x="3868709" y="1071302"/>
                <a:chExt cx="4454581" cy="4715395"/>
              </a:xfrm>
            </p:grpSpPr>
            <p:sp>
              <p:nvSpPr>
                <p:cNvPr id="14" name="任意多边形: 形状 64"/>
                <p:cNvSpPr/>
                <p:nvPr/>
              </p:nvSpPr>
              <p:spPr>
                <a:xfrm rot="10800000">
                  <a:off x="4106368" y="1071302"/>
                  <a:ext cx="4216922" cy="446664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55000"/>
                      </a:schemeClr>
                    </a:gs>
                    <a:gs pos="100000">
                      <a:schemeClr val="tx2">
                        <a:alpha val="4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形状 65"/>
                <p:cNvSpPr/>
                <p:nvPr/>
              </p:nvSpPr>
              <p:spPr>
                <a:xfrm>
                  <a:off x="3868709" y="1071303"/>
                  <a:ext cx="4145289" cy="4715394"/>
                </a:xfrm>
                <a:custGeom>
                  <a:avLst/>
                  <a:gdLst>
                    <a:gd name="connsiteX0" fmla="*/ 2080268 w 3731417"/>
                    <a:gd name="connsiteY0" fmla="*/ 11 h 4152901"/>
                    <a:gd name="connsiteX1" fmla="*/ 3731417 w 3731417"/>
                    <a:gd name="connsiteY1" fmla="*/ 1971679 h 4152901"/>
                    <a:gd name="connsiteX2" fmla="*/ 3729896 w 3731417"/>
                    <a:gd name="connsiteY2" fmla="*/ 2001031 h 4152901"/>
                    <a:gd name="connsiteX3" fmla="*/ 3722432 w 3731417"/>
                    <a:gd name="connsiteY3" fmla="*/ 1853230 h 4152901"/>
                    <a:gd name="connsiteX4" fmla="*/ 1990725 w 3731417"/>
                    <a:gd name="connsiteY4" fmla="*/ 290512 h 4152901"/>
                    <a:gd name="connsiteX5" fmla="*/ 250031 w 3731417"/>
                    <a:gd name="connsiteY5" fmla="*/ 2031206 h 4152901"/>
                    <a:gd name="connsiteX6" fmla="*/ 1990725 w 3731417"/>
                    <a:gd name="connsiteY6" fmla="*/ 3771900 h 4152901"/>
                    <a:gd name="connsiteX7" fmla="*/ 3594627 w 3731417"/>
                    <a:gd name="connsiteY7" fmla="*/ 2708763 h 4152901"/>
                    <a:gd name="connsiteX8" fmla="*/ 3652327 w 3731417"/>
                    <a:gd name="connsiteY8" fmla="*/ 2551115 h 4152901"/>
                    <a:gd name="connsiteX9" fmla="*/ 3630611 w 3731417"/>
                    <a:gd name="connsiteY9" fmla="*/ 2635662 h 4152901"/>
                    <a:gd name="connsiteX10" fmla="*/ 2061611 w 3731417"/>
                    <a:gd name="connsiteY10" fmla="*/ 4152896 h 4152901"/>
                    <a:gd name="connsiteX11" fmla="*/ 6 w 3731417"/>
                    <a:gd name="connsiteY11" fmla="*/ 1990729 h 4152901"/>
                    <a:gd name="connsiteX12" fmla="*/ 2080268 w 3731417"/>
                    <a:gd name="connsiteY12" fmla="*/ 11 h 415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417" h="4152901">
                      <a:moveTo>
                        <a:pt x="2080268" y="11"/>
                      </a:moveTo>
                      <a:cubicBezTo>
                        <a:pt x="2702169" y="-3165"/>
                        <a:pt x="3731417" y="724942"/>
                        <a:pt x="3731417" y="1971679"/>
                      </a:cubicBezTo>
                      <a:lnTo>
                        <a:pt x="3729896" y="2001031"/>
                      </a:lnTo>
                      <a:lnTo>
                        <a:pt x="3722432" y="1853230"/>
                      </a:lnTo>
                      <a:cubicBezTo>
                        <a:pt x="3633291" y="975475"/>
                        <a:pt x="2891999" y="290512"/>
                        <a:pt x="1990725" y="290512"/>
                      </a:cubicBezTo>
                      <a:cubicBezTo>
                        <a:pt x="1029366" y="290512"/>
                        <a:pt x="250031" y="1069847"/>
                        <a:pt x="250031" y="2031206"/>
                      </a:cubicBezTo>
                      <a:cubicBezTo>
                        <a:pt x="250031" y="2992565"/>
                        <a:pt x="1029366" y="3771900"/>
                        <a:pt x="1990725" y="3771900"/>
                      </a:cubicBezTo>
                      <a:cubicBezTo>
                        <a:pt x="2711744" y="3771900"/>
                        <a:pt x="3330375" y="3333524"/>
                        <a:pt x="3594627" y="2708763"/>
                      </a:cubicBezTo>
                      <a:lnTo>
                        <a:pt x="3652327" y="2551115"/>
                      </a:lnTo>
                      <a:lnTo>
                        <a:pt x="3630611" y="2635662"/>
                      </a:lnTo>
                      <a:cubicBezTo>
                        <a:pt x="3353430" y="3535026"/>
                        <a:pt x="2566906" y="4150317"/>
                        <a:pt x="2061611" y="4152896"/>
                      </a:cubicBezTo>
                      <a:cubicBezTo>
                        <a:pt x="1439709" y="4156072"/>
                        <a:pt x="-3104" y="2682876"/>
                        <a:pt x="6" y="1990729"/>
                      </a:cubicBezTo>
                      <a:cubicBezTo>
                        <a:pt x="3116" y="1298582"/>
                        <a:pt x="1458366" y="3187"/>
                        <a:pt x="2080268" y="11"/>
                      </a:cubicBezTo>
                      <a:close/>
                    </a:path>
                  </a:pathLst>
                </a:custGeom>
                <a:gradFill>
                  <a:gsLst>
                    <a:gs pos="0">
                      <a:schemeClr val="accent1">
                        <a:alpha val="70000"/>
                      </a:schemeClr>
                    </a:gs>
                    <a:gs pos="100000">
                      <a:schemeClr val="tx2">
                        <a:alpha val="7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形状 66"/>
                <p:cNvSpPr/>
                <p:nvPr/>
              </p:nvSpPr>
              <p:spPr>
                <a:xfrm>
                  <a:off x="7971219" y="3343366"/>
                  <a:ext cx="89805" cy="624590"/>
                </a:xfrm>
                <a:custGeom>
                  <a:avLst/>
                  <a:gdLst>
                    <a:gd name="connsiteX0" fmla="*/ 77569 w 79092"/>
                    <a:gd name="connsiteY0" fmla="*/ 0 h 550084"/>
                    <a:gd name="connsiteX1" fmla="*/ 79092 w 79092"/>
                    <a:gd name="connsiteY1" fmla="*/ 30175 h 550084"/>
                    <a:gd name="connsiteX2" fmla="*/ 834 w 79092"/>
                    <a:gd name="connsiteY2" fmla="*/ 547804 h 550084"/>
                    <a:gd name="connsiteX3" fmla="*/ 0 w 79092"/>
                    <a:gd name="connsiteY3" fmla="*/ 550084 h 550084"/>
                    <a:gd name="connsiteX4" fmla="*/ 32848 w 79092"/>
                    <a:gd name="connsiteY4" fmla="*/ 422192 h 550084"/>
                    <a:gd name="connsiteX5" fmla="*/ 67170 w 79092"/>
                    <a:gd name="connsiteY5" fmla="*/ 200565 h 550084"/>
                    <a:gd name="connsiteX6" fmla="*/ 77569 w 79092"/>
                    <a:gd name="connsiteY6" fmla="*/ 0 h 5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2" h="550084">
                      <a:moveTo>
                        <a:pt x="77569" y="0"/>
                      </a:moveTo>
                      <a:lnTo>
                        <a:pt x="79092" y="30175"/>
                      </a:lnTo>
                      <a:cubicBezTo>
                        <a:pt x="79092" y="210430"/>
                        <a:pt x="51694" y="384285"/>
                        <a:pt x="834" y="547804"/>
                      </a:cubicBezTo>
                      <a:lnTo>
                        <a:pt x="0" y="550084"/>
                      </a:lnTo>
                      <a:lnTo>
                        <a:pt x="32848" y="422192"/>
                      </a:lnTo>
                      <a:cubicBezTo>
                        <a:pt x="47783" y="349798"/>
                        <a:pt x="59343" y="275872"/>
                        <a:pt x="67170" y="200565"/>
                      </a:cubicBezTo>
                      <a:lnTo>
                        <a:pt x="7756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形状 67"/>
                <p:cNvSpPr/>
                <p:nvPr/>
              </p:nvSpPr>
              <p:spPr>
                <a:xfrm>
                  <a:off x="4108097" y="1401165"/>
                  <a:ext cx="3951197" cy="3952926"/>
                </a:xfrm>
                <a:custGeom>
                  <a:avLst/>
                  <a:gdLst>
                    <a:gd name="connsiteX0" fmla="*/ 1740694 w 3479865"/>
                    <a:gd name="connsiteY0" fmla="*/ 0 h 3481388"/>
                    <a:gd name="connsiteX1" fmla="*/ 3472401 w 3479865"/>
                    <a:gd name="connsiteY1" fmla="*/ 1562718 h 3481388"/>
                    <a:gd name="connsiteX2" fmla="*/ 3479865 w 3479865"/>
                    <a:gd name="connsiteY2" fmla="*/ 1710519 h 3481388"/>
                    <a:gd name="connsiteX3" fmla="*/ 3469466 w 3479865"/>
                    <a:gd name="connsiteY3" fmla="*/ 1911084 h 3481388"/>
                    <a:gd name="connsiteX4" fmla="*/ 3435144 w 3479865"/>
                    <a:gd name="connsiteY4" fmla="*/ 2132711 h 3481388"/>
                    <a:gd name="connsiteX5" fmla="*/ 3402296 w 3479865"/>
                    <a:gd name="connsiteY5" fmla="*/ 2260603 h 3481388"/>
                    <a:gd name="connsiteX6" fmla="*/ 3344596 w 3479865"/>
                    <a:gd name="connsiteY6" fmla="*/ 2418251 h 3481388"/>
                    <a:gd name="connsiteX7" fmla="*/ 1740694 w 3479865"/>
                    <a:gd name="connsiteY7" fmla="*/ 3481388 h 3481388"/>
                    <a:gd name="connsiteX8" fmla="*/ 0 w 3479865"/>
                    <a:gd name="connsiteY8" fmla="*/ 1740694 h 3481388"/>
                    <a:gd name="connsiteX9" fmla="*/ 1740694 w 3479865"/>
                    <a:gd name="connsiteY9" fmla="*/ 0 h 3481388"/>
                    <a:gd name="connsiteX10" fmla="*/ 1740694 w 3479865"/>
                    <a:gd name="connsiteY10" fmla="*/ 176820 h 3481388"/>
                    <a:gd name="connsiteX11" fmla="*/ 176820 w 3479865"/>
                    <a:gd name="connsiteY11" fmla="*/ 1740694 h 3481388"/>
                    <a:gd name="connsiteX12" fmla="*/ 1740694 w 3479865"/>
                    <a:gd name="connsiteY12" fmla="*/ 3304568 h 3481388"/>
                    <a:gd name="connsiteX13" fmla="*/ 3304568 w 3479865"/>
                    <a:gd name="connsiteY13" fmla="*/ 1740694 h 3481388"/>
                    <a:gd name="connsiteX14" fmla="*/ 1740694 w 3479865"/>
                    <a:gd name="connsiteY14" fmla="*/ 176820 h 34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9865" h="3481388">
                      <a:moveTo>
                        <a:pt x="1740694" y="0"/>
                      </a:moveTo>
                      <a:cubicBezTo>
                        <a:pt x="2641968" y="0"/>
                        <a:pt x="3383260" y="684963"/>
                        <a:pt x="3472401" y="1562718"/>
                      </a:cubicBezTo>
                      <a:lnTo>
                        <a:pt x="3479865" y="1710519"/>
                      </a:lnTo>
                      <a:lnTo>
                        <a:pt x="3469466" y="1911084"/>
                      </a:lnTo>
                      <a:cubicBezTo>
                        <a:pt x="3461639" y="1986391"/>
                        <a:pt x="3450079" y="2060317"/>
                        <a:pt x="3435144" y="2132711"/>
                      </a:cubicBezTo>
                      <a:lnTo>
                        <a:pt x="3402296" y="2260603"/>
                      </a:lnTo>
                      <a:lnTo>
                        <a:pt x="3344596" y="2418251"/>
                      </a:lnTo>
                      <a:cubicBezTo>
                        <a:pt x="3080344" y="3043012"/>
                        <a:pt x="2461713" y="3481388"/>
                        <a:pt x="1740694" y="3481388"/>
                      </a:cubicBezTo>
                      <a:cubicBezTo>
                        <a:pt x="779335" y="3481388"/>
                        <a:pt x="0" y="2702053"/>
                        <a:pt x="0" y="1740694"/>
                      </a:cubicBezTo>
                      <a:cubicBezTo>
                        <a:pt x="0" y="779335"/>
                        <a:pt x="779335" y="0"/>
                        <a:pt x="1740694" y="0"/>
                      </a:cubicBezTo>
                      <a:close/>
                      <a:moveTo>
                        <a:pt x="1740694" y="176820"/>
                      </a:moveTo>
                      <a:cubicBezTo>
                        <a:pt x="876990" y="176820"/>
                        <a:pt x="176820" y="876990"/>
                        <a:pt x="176820" y="1740694"/>
                      </a:cubicBezTo>
                      <a:cubicBezTo>
                        <a:pt x="176820" y="2604398"/>
                        <a:pt x="876990" y="3304568"/>
                        <a:pt x="1740694" y="3304568"/>
                      </a:cubicBezTo>
                      <a:cubicBezTo>
                        <a:pt x="2604398" y="3304568"/>
                        <a:pt x="3304568" y="2604398"/>
                        <a:pt x="3304568" y="1740694"/>
                      </a:cubicBezTo>
                      <a:cubicBezTo>
                        <a:pt x="3304568" y="876990"/>
                        <a:pt x="2604398" y="176820"/>
                        <a:pt x="1740694" y="176820"/>
                      </a:cubicBezTo>
                      <a:close/>
                    </a:path>
                  </a:pathLst>
                </a:custGeom>
                <a:gradFill>
                  <a:gsLst>
                    <a:gs pos="43000">
                      <a:schemeClr val="accent1"/>
                    </a:gs>
                    <a:gs pos="100000">
                      <a:schemeClr val="tx2"/>
                    </a:gs>
                  </a:gsLst>
                  <a:lin ang="0" scaled="0"/>
                </a:gradFill>
                <a:ln>
                  <a:noFill/>
                </a:ln>
                <a:effectLst>
                  <a:glow rad="165100">
                    <a:schemeClr val="accent1">
                      <a:lumMod val="40000"/>
                      <a:lumOff val="60000"/>
                      <a:alpha val="16000"/>
                    </a:schemeClr>
                  </a:glow>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3060632" y="3258994"/>
                <a:ext cx="3410087" cy="583565"/>
              </a:xfrm>
              <a:prstGeom prst="rect">
                <a:avLst/>
              </a:prstGeom>
              <a:noFill/>
            </p:spPr>
            <p:txBody>
              <a:bodyPr wrap="square" rtlCol="0">
                <a:spAutoFit/>
              </a:bodyPr>
              <a:p>
                <a:r>
                  <a:rPr lang="zh-CN" sz="3200" dirty="0">
                    <a:latin typeface="Cramaten" pitchFamily="2" charset="0"/>
                  </a:rPr>
                  <a:t>获奖情况</a:t>
                </a:r>
                <a:endParaRPr lang="zh-CN" sz="3200" dirty="0">
                  <a:latin typeface="Cramaten" pitchFamily="2" charset="0"/>
                </a:endParaRPr>
              </a:p>
            </p:txBody>
          </p:sp>
          <p:sp>
            <p:nvSpPr>
              <p:cNvPr id="22" name="文本框 21"/>
              <p:cNvSpPr txBox="1"/>
              <p:nvPr/>
            </p:nvSpPr>
            <p:spPr>
              <a:xfrm>
                <a:off x="2188931" y="3287645"/>
                <a:ext cx="811444" cy="521970"/>
              </a:xfrm>
              <a:prstGeom prst="rect">
                <a:avLst/>
              </a:prstGeom>
              <a:noFill/>
            </p:spPr>
            <p:txBody>
              <a:bodyPr wrap="square" rtlCol="0">
                <a:spAutoFit/>
              </a:bodyPr>
              <a:p>
                <a:pPr algn="ctr">
                  <a:buClrTx/>
                  <a:buSzTx/>
                  <a:buFontTx/>
                </a:pPr>
                <a:r>
                  <a:rPr lang="en-US" altLang="zh-CN" sz="2800" dirty="0">
                    <a:solidFill>
                      <a:schemeClr val="accent1"/>
                    </a:solidFill>
                    <a:ea typeface="+mn-lt"/>
                  </a:rPr>
                  <a:t>5</a:t>
                </a:r>
                <a:endParaRPr lang="en-US" altLang="zh-CN" sz="2800" dirty="0">
                  <a:solidFill>
                    <a:schemeClr val="accent1"/>
                  </a:solidFill>
                  <a:ea typeface="+mn-lt"/>
                </a:endParaRPr>
              </a:p>
            </p:txBody>
          </p:sp>
        </p:grpSp>
      </p:grpSp>
      <p:pic>
        <p:nvPicPr>
          <p:cNvPr id="4" name="图片 3" descr="hongs 3"/>
          <p:cNvPicPr>
            <a:picLocks noChangeAspect="1"/>
          </p:cNvPicPr>
          <p:nvPr/>
        </p:nvPicPr>
        <p:blipFill>
          <a:blip r:embed="rId2"/>
          <a:stretch>
            <a:fillRect/>
          </a:stretch>
        </p:blipFill>
        <p:spPr>
          <a:xfrm>
            <a:off x="7381875" y="3386455"/>
            <a:ext cx="3983990" cy="2405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a:off x="3812540" y="4644390"/>
            <a:ext cx="7340600" cy="1630045"/>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pPr algn="l"/>
            <a:r>
              <a:rPr lang="en-US" sz="2000" dirty="0">
                <a:solidFill>
                  <a:schemeClr val="accent1"/>
                </a:solidFill>
              </a:rPr>
              <a:t>      </a:t>
            </a:r>
            <a:r>
              <a:rPr sz="2000" dirty="0">
                <a:solidFill>
                  <a:schemeClr val="accent1"/>
                </a:solidFill>
              </a:rPr>
              <a:t>我积极</a:t>
            </a:r>
            <a:r>
              <a:rPr lang="zh-CN" sz="2000" dirty="0">
                <a:solidFill>
                  <a:schemeClr val="accent1"/>
                </a:solidFill>
              </a:rPr>
              <a:t>向</a:t>
            </a:r>
            <a:r>
              <a:rPr sz="2000" dirty="0">
                <a:solidFill>
                  <a:schemeClr val="accent1"/>
                </a:solidFill>
              </a:rPr>
              <a:t>党组织靠拢</a:t>
            </a:r>
            <a:r>
              <a:rPr lang="zh-CN" sz="2000" dirty="0">
                <a:solidFill>
                  <a:schemeClr val="accent1"/>
                </a:solidFill>
              </a:rPr>
              <a:t>，</a:t>
            </a:r>
            <a:r>
              <a:rPr sz="2000" dirty="0">
                <a:solidFill>
                  <a:schemeClr val="accent1"/>
                </a:solidFill>
              </a:rPr>
              <a:t>在大一通过自己的努力成为了一名光荣的</a:t>
            </a:r>
            <a:r>
              <a:rPr sz="2000" b="1" dirty="0">
                <a:solidFill>
                  <a:schemeClr val="accent1"/>
                </a:solidFill>
              </a:rPr>
              <a:t>入党积极分子</a:t>
            </a:r>
            <a:r>
              <a:rPr sz="2000" dirty="0">
                <a:solidFill>
                  <a:schemeClr val="accent1"/>
                </a:solidFill>
              </a:rPr>
              <a:t>。在生活中，我时刻以党员的标准要求自己，坚持</a:t>
            </a:r>
            <a:r>
              <a:rPr lang="zh-CN" sz="2000" dirty="0">
                <a:solidFill>
                  <a:schemeClr val="accent1"/>
                </a:solidFill>
              </a:rPr>
              <a:t>四</a:t>
            </a:r>
            <a:r>
              <a:rPr sz="2000" dirty="0">
                <a:solidFill>
                  <a:schemeClr val="accent1"/>
                </a:solidFill>
              </a:rPr>
              <a:t>项基本原则，在生活和学习中发挥模范带头作用</a:t>
            </a:r>
            <a:r>
              <a:rPr lang="zh-CN" sz="2000" dirty="0">
                <a:solidFill>
                  <a:schemeClr val="accent1"/>
                </a:solidFill>
              </a:rPr>
              <a:t>。</a:t>
            </a:r>
            <a:r>
              <a:rPr sz="2000" dirty="0">
                <a:solidFill>
                  <a:schemeClr val="accent1"/>
                </a:solidFill>
              </a:rPr>
              <a:t>认真学习党的先进思想，时刻关心国家大事，争取通过自己的努力，早日成为一名正式的</a:t>
            </a:r>
            <a:r>
              <a:rPr sz="2000" b="1" dirty="0">
                <a:solidFill>
                  <a:schemeClr val="accent1"/>
                </a:solidFill>
              </a:rPr>
              <a:t>共产党员</a:t>
            </a:r>
            <a:r>
              <a:rPr lang="zh-CN" sz="2000" dirty="0">
                <a:solidFill>
                  <a:schemeClr val="accent1"/>
                </a:solidFill>
              </a:rPr>
              <a:t>。</a:t>
            </a:r>
            <a:endParaRPr lang="zh-CN" sz="2000" dirty="0">
              <a:solidFill>
                <a:schemeClr val="accent1"/>
              </a:solidFill>
            </a:endParaRPr>
          </a:p>
        </p:txBody>
      </p:sp>
      <p:sp>
        <p:nvSpPr>
          <p:cNvPr id="24" name="1"/>
          <p:cNvSpPr/>
          <p:nvPr/>
        </p:nvSpPr>
        <p:spPr bwMode="auto">
          <a:xfrm>
            <a:off x="428625" y="349250"/>
            <a:ext cx="920750" cy="893445"/>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2D61E"/>
          </a:solidFill>
          <a:ln>
            <a:noFill/>
          </a:ln>
        </p:spPr>
        <p:txBody>
          <a:bodyPr anchor="ctr"/>
          <a:p>
            <a:pPr algn="ctr"/>
            <a:endParaRPr lang="en-US" dirty="0"/>
          </a:p>
        </p:txBody>
      </p:sp>
      <p:sp>
        <p:nvSpPr>
          <p:cNvPr id="126" name="文本框 125"/>
          <p:cNvSpPr txBox="1"/>
          <p:nvPr/>
        </p:nvSpPr>
        <p:spPr>
          <a:xfrm>
            <a:off x="1594485" y="411480"/>
            <a:ext cx="3098165" cy="768350"/>
          </a:xfrm>
          <a:prstGeom prst="rect">
            <a:avLst/>
          </a:prstGeom>
          <a:noFill/>
        </p:spPr>
        <p:txBody>
          <a:bodyPr wrap="square" rtlCol="0">
            <a:spAutoFit/>
          </a:bodyPr>
          <a:p>
            <a:r>
              <a:rPr lang="zh-CN" sz="4400" dirty="0">
                <a:latin typeface="Cramaten" pitchFamily="2" charset="0"/>
                <a:sym typeface="+mn-ea"/>
              </a:rPr>
              <a:t>思想方面</a:t>
            </a:r>
            <a:endParaRPr lang="zh-CN" altLang="en-US" sz="4400" dirty="0">
              <a:latin typeface="Cramaten" pitchFamily="2" charset="0"/>
              <a:sym typeface="+mn-ea"/>
            </a:endParaRPr>
          </a:p>
        </p:txBody>
      </p:sp>
      <p:sp>
        <p:nvSpPr>
          <p:cNvPr id="65" name="任意多边形 64"/>
          <p:cNvSpPr/>
          <p:nvPr/>
        </p:nvSpPr>
        <p:spPr>
          <a:xfrm>
            <a:off x="1282065" y="2594610"/>
            <a:ext cx="1564005" cy="1767205"/>
          </a:xfrm>
          <a:custGeom>
            <a:avLst/>
            <a:gdLst>
              <a:gd name="connsiteX0" fmla="*/ 1876058 w 3765895"/>
              <a:gd name="connsiteY0" fmla="*/ 0 h 4253792"/>
              <a:gd name="connsiteX1" fmla="*/ 1879626 w 3765895"/>
              <a:gd name="connsiteY1" fmla="*/ 270 h 4253792"/>
              <a:gd name="connsiteX2" fmla="*/ 1889842 w 3765895"/>
              <a:gd name="connsiteY2" fmla="*/ 1 h 4253792"/>
              <a:gd name="connsiteX3" fmla="*/ 1901142 w 3765895"/>
              <a:gd name="connsiteY3" fmla="*/ 1897 h 4253792"/>
              <a:gd name="connsiteX4" fmla="*/ 1953715 w 3765895"/>
              <a:gd name="connsiteY4" fmla="*/ 5873 h 4253792"/>
              <a:gd name="connsiteX5" fmla="*/ 2028805 w 3765895"/>
              <a:gd name="connsiteY5" fmla="*/ 35305 h 4253792"/>
              <a:gd name="connsiteX6" fmla="*/ 3621922 w 3765895"/>
              <a:gd name="connsiteY6" fmla="*/ 955091 h 4253792"/>
              <a:gd name="connsiteX7" fmla="*/ 3728871 w 3765895"/>
              <a:gd name="connsiteY7" fmla="*/ 1069722 h 4253792"/>
              <a:gd name="connsiteX8" fmla="*/ 3733197 w 3765895"/>
              <a:gd name="connsiteY8" fmla="*/ 1081308 h 4253792"/>
              <a:gd name="connsiteX9" fmla="*/ 3744821 w 3765895"/>
              <a:gd name="connsiteY9" fmla="*/ 1102725 h 4253792"/>
              <a:gd name="connsiteX10" fmla="*/ 3765895 w 3765895"/>
              <a:gd name="connsiteY10" fmla="*/ 1207108 h 4253792"/>
              <a:gd name="connsiteX11" fmla="*/ 3765895 w 3765895"/>
              <a:gd name="connsiteY11" fmla="*/ 3046682 h 4253792"/>
              <a:gd name="connsiteX12" fmla="*/ 3720097 w 3765895"/>
              <a:gd name="connsiteY12" fmla="*/ 3196617 h 4253792"/>
              <a:gd name="connsiteX13" fmla="*/ 3712918 w 3765895"/>
              <a:gd name="connsiteY13" fmla="*/ 3205318 h 4253792"/>
              <a:gd name="connsiteX14" fmla="*/ 3693636 w 3765895"/>
              <a:gd name="connsiteY14" fmla="*/ 3238505 h 4253792"/>
              <a:gd name="connsiteX15" fmla="*/ 3621920 w 3765895"/>
              <a:gd name="connsiteY15" fmla="*/ 3298699 h 4253792"/>
              <a:gd name="connsiteX16" fmla="*/ 2028804 w 3765895"/>
              <a:gd name="connsiteY16" fmla="*/ 4218487 h 4253792"/>
              <a:gd name="connsiteX17" fmla="*/ 1927869 w 3765895"/>
              <a:gd name="connsiteY17" fmla="*/ 4252428 h 4253792"/>
              <a:gd name="connsiteX18" fmla="*/ 1892411 w 3765895"/>
              <a:gd name="connsiteY18" fmla="*/ 4253361 h 4253792"/>
              <a:gd name="connsiteX19" fmla="*/ 1889840 w 3765895"/>
              <a:gd name="connsiteY19" fmla="*/ 4253792 h 4253792"/>
              <a:gd name="connsiteX20" fmla="*/ 1882931 w 3765895"/>
              <a:gd name="connsiteY20" fmla="*/ 4253611 h 4253792"/>
              <a:gd name="connsiteX21" fmla="*/ 1876057 w 3765895"/>
              <a:gd name="connsiteY21" fmla="*/ 4253792 h 4253792"/>
              <a:gd name="connsiteX22" fmla="*/ 1873500 w 3765895"/>
              <a:gd name="connsiteY22" fmla="*/ 4253362 h 4253792"/>
              <a:gd name="connsiteX23" fmla="*/ 1838029 w 3765895"/>
              <a:gd name="connsiteY23" fmla="*/ 4252429 h 4253792"/>
              <a:gd name="connsiteX24" fmla="*/ 1737093 w 3765895"/>
              <a:gd name="connsiteY24" fmla="*/ 4218488 h 4253792"/>
              <a:gd name="connsiteX25" fmla="*/ 143977 w 3765895"/>
              <a:gd name="connsiteY25" fmla="*/ 3298700 h 4253792"/>
              <a:gd name="connsiteX26" fmla="*/ 72261 w 3765895"/>
              <a:gd name="connsiteY26" fmla="*/ 3238506 h 4253792"/>
              <a:gd name="connsiteX27" fmla="*/ 52980 w 3765895"/>
              <a:gd name="connsiteY27" fmla="*/ 3205320 h 4253792"/>
              <a:gd name="connsiteX28" fmla="*/ 45799 w 3765895"/>
              <a:gd name="connsiteY28" fmla="*/ 3196617 h 4253792"/>
              <a:gd name="connsiteX29" fmla="*/ 1 w 3765895"/>
              <a:gd name="connsiteY29" fmla="*/ 3046682 h 4253792"/>
              <a:gd name="connsiteX30" fmla="*/ 0 w 3765895"/>
              <a:gd name="connsiteY30" fmla="*/ 1207109 h 4253792"/>
              <a:gd name="connsiteX31" fmla="*/ 21074 w 3765895"/>
              <a:gd name="connsiteY31" fmla="*/ 1102726 h 4253792"/>
              <a:gd name="connsiteX32" fmla="*/ 32712 w 3765895"/>
              <a:gd name="connsiteY32" fmla="*/ 1081285 h 4253792"/>
              <a:gd name="connsiteX33" fmla="*/ 37029 w 3765895"/>
              <a:gd name="connsiteY33" fmla="*/ 1069723 h 4253792"/>
              <a:gd name="connsiteX34" fmla="*/ 143977 w 3765895"/>
              <a:gd name="connsiteY34" fmla="*/ 955093 h 4253792"/>
              <a:gd name="connsiteX35" fmla="*/ 1737095 w 3765895"/>
              <a:gd name="connsiteY35" fmla="*/ 35306 h 4253792"/>
              <a:gd name="connsiteX36" fmla="*/ 1838030 w 3765895"/>
              <a:gd name="connsiteY36" fmla="*/ 1365 h 4253792"/>
              <a:gd name="connsiteX37" fmla="*/ 1873486 w 3765895"/>
              <a:gd name="connsiteY37" fmla="*/ 431 h 425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65895" h="4253792">
                <a:moveTo>
                  <a:pt x="1876058" y="0"/>
                </a:moveTo>
                <a:lnTo>
                  <a:pt x="1879626" y="270"/>
                </a:lnTo>
                <a:lnTo>
                  <a:pt x="1889842" y="1"/>
                </a:lnTo>
                <a:lnTo>
                  <a:pt x="1901142" y="1897"/>
                </a:lnTo>
                <a:lnTo>
                  <a:pt x="1953715" y="5873"/>
                </a:lnTo>
                <a:cubicBezTo>
                  <a:pt x="1979450" y="11683"/>
                  <a:pt x="2004755" y="21420"/>
                  <a:pt x="2028805" y="35305"/>
                </a:cubicBezTo>
                <a:lnTo>
                  <a:pt x="3621922" y="955091"/>
                </a:lnTo>
                <a:cubicBezTo>
                  <a:pt x="3670021" y="982861"/>
                  <a:pt x="3706262" y="1023281"/>
                  <a:pt x="3728871" y="1069722"/>
                </a:cubicBezTo>
                <a:lnTo>
                  <a:pt x="3733197" y="1081308"/>
                </a:lnTo>
                <a:lnTo>
                  <a:pt x="3744821" y="1102725"/>
                </a:lnTo>
                <a:cubicBezTo>
                  <a:pt x="3758391" y="1134808"/>
                  <a:pt x="3765895" y="1170082"/>
                  <a:pt x="3765895" y="1207108"/>
                </a:cubicBezTo>
                <a:lnTo>
                  <a:pt x="3765895" y="3046682"/>
                </a:lnTo>
                <a:cubicBezTo>
                  <a:pt x="3765895" y="3102221"/>
                  <a:pt x="3749012" y="3153817"/>
                  <a:pt x="3720097" y="3196617"/>
                </a:cubicBezTo>
                <a:lnTo>
                  <a:pt x="3712918" y="3205318"/>
                </a:lnTo>
                <a:lnTo>
                  <a:pt x="3693636" y="3238505"/>
                </a:lnTo>
                <a:cubicBezTo>
                  <a:pt x="3674001" y="3261997"/>
                  <a:pt x="3649978" y="3282500"/>
                  <a:pt x="3621920" y="3298699"/>
                </a:cubicBezTo>
                <a:lnTo>
                  <a:pt x="2028804" y="4218487"/>
                </a:lnTo>
                <a:cubicBezTo>
                  <a:pt x="1996739" y="4237000"/>
                  <a:pt x="1962439" y="4248138"/>
                  <a:pt x="1927869" y="4252428"/>
                </a:cubicBezTo>
                <a:lnTo>
                  <a:pt x="1892411" y="4253361"/>
                </a:lnTo>
                <a:lnTo>
                  <a:pt x="1889840" y="4253792"/>
                </a:lnTo>
                <a:lnTo>
                  <a:pt x="1882931" y="4253611"/>
                </a:lnTo>
                <a:lnTo>
                  <a:pt x="1876057" y="4253792"/>
                </a:lnTo>
                <a:lnTo>
                  <a:pt x="1873500" y="4253362"/>
                </a:lnTo>
                <a:lnTo>
                  <a:pt x="1838029" y="4252429"/>
                </a:lnTo>
                <a:cubicBezTo>
                  <a:pt x="1803459" y="4248139"/>
                  <a:pt x="1769159" y="4237001"/>
                  <a:pt x="1737093" y="4218488"/>
                </a:cubicBezTo>
                <a:lnTo>
                  <a:pt x="143977" y="3298700"/>
                </a:lnTo>
                <a:cubicBezTo>
                  <a:pt x="115919" y="3282501"/>
                  <a:pt x="91896" y="3261998"/>
                  <a:pt x="72261" y="3238506"/>
                </a:cubicBezTo>
                <a:lnTo>
                  <a:pt x="52980" y="3205320"/>
                </a:lnTo>
                <a:lnTo>
                  <a:pt x="45799" y="3196617"/>
                </a:lnTo>
                <a:cubicBezTo>
                  <a:pt x="16885" y="3153817"/>
                  <a:pt x="1" y="3102222"/>
                  <a:pt x="1" y="3046682"/>
                </a:cubicBezTo>
                <a:lnTo>
                  <a:pt x="0" y="1207109"/>
                </a:lnTo>
                <a:cubicBezTo>
                  <a:pt x="0" y="1170083"/>
                  <a:pt x="7504" y="1134809"/>
                  <a:pt x="21074" y="1102726"/>
                </a:cubicBezTo>
                <a:lnTo>
                  <a:pt x="32712" y="1081285"/>
                </a:lnTo>
                <a:lnTo>
                  <a:pt x="37029" y="1069723"/>
                </a:lnTo>
                <a:cubicBezTo>
                  <a:pt x="59637" y="1023282"/>
                  <a:pt x="95878" y="982863"/>
                  <a:pt x="143977" y="955093"/>
                </a:cubicBezTo>
                <a:lnTo>
                  <a:pt x="1737095" y="35306"/>
                </a:lnTo>
                <a:cubicBezTo>
                  <a:pt x="1769161" y="16792"/>
                  <a:pt x="1803460" y="5654"/>
                  <a:pt x="1838030" y="1365"/>
                </a:cubicBezTo>
                <a:lnTo>
                  <a:pt x="1873486" y="431"/>
                </a:lnTo>
                <a:close/>
              </a:path>
            </a:pathLst>
          </a:custGeom>
          <a:solidFill>
            <a:schemeClr val="bg1"/>
          </a:solidFill>
          <a:ln w="28575">
            <a:solidFill>
              <a:schemeClr val="tx1">
                <a:lumMod val="95000"/>
                <a:lumOff val="5000"/>
              </a:schemeClr>
            </a:solidFill>
          </a:ln>
          <a:effectLst>
            <a:outerShdw blurRad="1016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0" tIns="0" rIns="0" bIns="0" rtlCol="0" anchor="ctr">
            <a:normAutofit/>
          </a:bodyPr>
          <a:lstStyle/>
          <a:p>
            <a:pPr algn="ctr">
              <a:lnSpc>
                <a:spcPct val="120000"/>
              </a:lnSpc>
            </a:pPr>
            <a:endParaRPr lang="zh-CN" altLang="en-US" sz="3200" b="1">
              <a:solidFill>
                <a:srgbClr val="FFFFFF"/>
              </a:solidFill>
              <a:latin typeface="+mj-ea"/>
              <a:ea typeface="+mj-ea"/>
            </a:endParaRPr>
          </a:p>
        </p:txBody>
      </p:sp>
      <p:sp>
        <p:nvSpPr>
          <p:cNvPr id="101" name="矩形 100"/>
          <p:cNvSpPr/>
          <p:nvPr/>
        </p:nvSpPr>
        <p:spPr>
          <a:xfrm>
            <a:off x="1069975" y="2758440"/>
            <a:ext cx="1988185" cy="1370965"/>
          </a:xfrm>
          <a:prstGeom prst="rect">
            <a:avLst/>
          </a:prstGeom>
          <a:noFill/>
        </p:spPr>
        <p:txBody>
          <a:bodyPr wrap="square" rtlCol="0">
            <a:spAutoFit/>
          </a:bodyPr>
          <a:lstStyle/>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共青</a:t>
            </a:r>
            <a:endParaRPr lang="zh-CN" sz="3200" dirty="0">
              <a:solidFill>
                <a:srgbClr val="08FFC8"/>
              </a:solidFill>
              <a:effectLst>
                <a:outerShdw blurRad="381000" algn="ctr" rotWithShape="0">
                  <a:prstClr val="black">
                    <a:alpha val="25000"/>
                  </a:prstClr>
                </a:outerShdw>
              </a:effectLst>
              <a:latin typeface="Kano regular" pitchFamily="50" charset="0"/>
            </a:endParaRPr>
          </a:p>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团员</a:t>
            </a:r>
            <a:endParaRPr lang="zh-CN" sz="3200" dirty="0">
              <a:solidFill>
                <a:srgbClr val="08FFC8"/>
              </a:solidFill>
              <a:effectLst>
                <a:outerShdw blurRad="381000" algn="ctr" rotWithShape="0">
                  <a:prstClr val="black">
                    <a:alpha val="25000"/>
                  </a:prstClr>
                </a:outerShdw>
              </a:effectLst>
              <a:latin typeface="Kano regular" pitchFamily="50" charset="0"/>
            </a:endParaRPr>
          </a:p>
        </p:txBody>
      </p:sp>
      <p:sp>
        <p:nvSpPr>
          <p:cNvPr id="70" name="任意多边形 69"/>
          <p:cNvSpPr/>
          <p:nvPr/>
        </p:nvSpPr>
        <p:spPr>
          <a:xfrm>
            <a:off x="8977630" y="1118235"/>
            <a:ext cx="1564005" cy="1767205"/>
          </a:xfrm>
          <a:custGeom>
            <a:avLst/>
            <a:gdLst>
              <a:gd name="connsiteX0" fmla="*/ 1876058 w 3765895"/>
              <a:gd name="connsiteY0" fmla="*/ 0 h 4253792"/>
              <a:gd name="connsiteX1" fmla="*/ 1879626 w 3765895"/>
              <a:gd name="connsiteY1" fmla="*/ 270 h 4253792"/>
              <a:gd name="connsiteX2" fmla="*/ 1889842 w 3765895"/>
              <a:gd name="connsiteY2" fmla="*/ 1 h 4253792"/>
              <a:gd name="connsiteX3" fmla="*/ 1901142 w 3765895"/>
              <a:gd name="connsiteY3" fmla="*/ 1897 h 4253792"/>
              <a:gd name="connsiteX4" fmla="*/ 1953715 w 3765895"/>
              <a:gd name="connsiteY4" fmla="*/ 5873 h 4253792"/>
              <a:gd name="connsiteX5" fmla="*/ 2028805 w 3765895"/>
              <a:gd name="connsiteY5" fmla="*/ 35305 h 4253792"/>
              <a:gd name="connsiteX6" fmla="*/ 3621922 w 3765895"/>
              <a:gd name="connsiteY6" fmla="*/ 955091 h 4253792"/>
              <a:gd name="connsiteX7" fmla="*/ 3728871 w 3765895"/>
              <a:gd name="connsiteY7" fmla="*/ 1069722 h 4253792"/>
              <a:gd name="connsiteX8" fmla="*/ 3733197 w 3765895"/>
              <a:gd name="connsiteY8" fmla="*/ 1081308 h 4253792"/>
              <a:gd name="connsiteX9" fmla="*/ 3744821 w 3765895"/>
              <a:gd name="connsiteY9" fmla="*/ 1102725 h 4253792"/>
              <a:gd name="connsiteX10" fmla="*/ 3765895 w 3765895"/>
              <a:gd name="connsiteY10" fmla="*/ 1207108 h 4253792"/>
              <a:gd name="connsiteX11" fmla="*/ 3765895 w 3765895"/>
              <a:gd name="connsiteY11" fmla="*/ 3046682 h 4253792"/>
              <a:gd name="connsiteX12" fmla="*/ 3720097 w 3765895"/>
              <a:gd name="connsiteY12" fmla="*/ 3196617 h 4253792"/>
              <a:gd name="connsiteX13" fmla="*/ 3712918 w 3765895"/>
              <a:gd name="connsiteY13" fmla="*/ 3205318 h 4253792"/>
              <a:gd name="connsiteX14" fmla="*/ 3693636 w 3765895"/>
              <a:gd name="connsiteY14" fmla="*/ 3238505 h 4253792"/>
              <a:gd name="connsiteX15" fmla="*/ 3621920 w 3765895"/>
              <a:gd name="connsiteY15" fmla="*/ 3298699 h 4253792"/>
              <a:gd name="connsiteX16" fmla="*/ 2028804 w 3765895"/>
              <a:gd name="connsiteY16" fmla="*/ 4218487 h 4253792"/>
              <a:gd name="connsiteX17" fmla="*/ 1927869 w 3765895"/>
              <a:gd name="connsiteY17" fmla="*/ 4252428 h 4253792"/>
              <a:gd name="connsiteX18" fmla="*/ 1892411 w 3765895"/>
              <a:gd name="connsiteY18" fmla="*/ 4253361 h 4253792"/>
              <a:gd name="connsiteX19" fmla="*/ 1889840 w 3765895"/>
              <a:gd name="connsiteY19" fmla="*/ 4253792 h 4253792"/>
              <a:gd name="connsiteX20" fmla="*/ 1882931 w 3765895"/>
              <a:gd name="connsiteY20" fmla="*/ 4253611 h 4253792"/>
              <a:gd name="connsiteX21" fmla="*/ 1876057 w 3765895"/>
              <a:gd name="connsiteY21" fmla="*/ 4253792 h 4253792"/>
              <a:gd name="connsiteX22" fmla="*/ 1873500 w 3765895"/>
              <a:gd name="connsiteY22" fmla="*/ 4253362 h 4253792"/>
              <a:gd name="connsiteX23" fmla="*/ 1838029 w 3765895"/>
              <a:gd name="connsiteY23" fmla="*/ 4252429 h 4253792"/>
              <a:gd name="connsiteX24" fmla="*/ 1737093 w 3765895"/>
              <a:gd name="connsiteY24" fmla="*/ 4218488 h 4253792"/>
              <a:gd name="connsiteX25" fmla="*/ 143977 w 3765895"/>
              <a:gd name="connsiteY25" fmla="*/ 3298700 h 4253792"/>
              <a:gd name="connsiteX26" fmla="*/ 72261 w 3765895"/>
              <a:gd name="connsiteY26" fmla="*/ 3238506 h 4253792"/>
              <a:gd name="connsiteX27" fmla="*/ 52980 w 3765895"/>
              <a:gd name="connsiteY27" fmla="*/ 3205320 h 4253792"/>
              <a:gd name="connsiteX28" fmla="*/ 45799 w 3765895"/>
              <a:gd name="connsiteY28" fmla="*/ 3196617 h 4253792"/>
              <a:gd name="connsiteX29" fmla="*/ 1 w 3765895"/>
              <a:gd name="connsiteY29" fmla="*/ 3046682 h 4253792"/>
              <a:gd name="connsiteX30" fmla="*/ 0 w 3765895"/>
              <a:gd name="connsiteY30" fmla="*/ 1207109 h 4253792"/>
              <a:gd name="connsiteX31" fmla="*/ 21074 w 3765895"/>
              <a:gd name="connsiteY31" fmla="*/ 1102726 h 4253792"/>
              <a:gd name="connsiteX32" fmla="*/ 32712 w 3765895"/>
              <a:gd name="connsiteY32" fmla="*/ 1081285 h 4253792"/>
              <a:gd name="connsiteX33" fmla="*/ 37029 w 3765895"/>
              <a:gd name="connsiteY33" fmla="*/ 1069723 h 4253792"/>
              <a:gd name="connsiteX34" fmla="*/ 143977 w 3765895"/>
              <a:gd name="connsiteY34" fmla="*/ 955093 h 4253792"/>
              <a:gd name="connsiteX35" fmla="*/ 1737095 w 3765895"/>
              <a:gd name="connsiteY35" fmla="*/ 35306 h 4253792"/>
              <a:gd name="connsiteX36" fmla="*/ 1838030 w 3765895"/>
              <a:gd name="connsiteY36" fmla="*/ 1365 h 4253792"/>
              <a:gd name="connsiteX37" fmla="*/ 1873486 w 3765895"/>
              <a:gd name="connsiteY37" fmla="*/ 431 h 425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65895" h="4253792">
                <a:moveTo>
                  <a:pt x="1876058" y="0"/>
                </a:moveTo>
                <a:lnTo>
                  <a:pt x="1879626" y="270"/>
                </a:lnTo>
                <a:lnTo>
                  <a:pt x="1889842" y="1"/>
                </a:lnTo>
                <a:lnTo>
                  <a:pt x="1901142" y="1897"/>
                </a:lnTo>
                <a:lnTo>
                  <a:pt x="1953715" y="5873"/>
                </a:lnTo>
                <a:cubicBezTo>
                  <a:pt x="1979450" y="11683"/>
                  <a:pt x="2004755" y="21420"/>
                  <a:pt x="2028805" y="35305"/>
                </a:cubicBezTo>
                <a:lnTo>
                  <a:pt x="3621922" y="955091"/>
                </a:lnTo>
                <a:cubicBezTo>
                  <a:pt x="3670021" y="982861"/>
                  <a:pt x="3706262" y="1023281"/>
                  <a:pt x="3728871" y="1069722"/>
                </a:cubicBezTo>
                <a:lnTo>
                  <a:pt x="3733197" y="1081308"/>
                </a:lnTo>
                <a:lnTo>
                  <a:pt x="3744821" y="1102725"/>
                </a:lnTo>
                <a:cubicBezTo>
                  <a:pt x="3758391" y="1134808"/>
                  <a:pt x="3765895" y="1170082"/>
                  <a:pt x="3765895" y="1207108"/>
                </a:cubicBezTo>
                <a:lnTo>
                  <a:pt x="3765895" y="3046682"/>
                </a:lnTo>
                <a:cubicBezTo>
                  <a:pt x="3765895" y="3102221"/>
                  <a:pt x="3749012" y="3153817"/>
                  <a:pt x="3720097" y="3196617"/>
                </a:cubicBezTo>
                <a:lnTo>
                  <a:pt x="3712918" y="3205318"/>
                </a:lnTo>
                <a:lnTo>
                  <a:pt x="3693636" y="3238505"/>
                </a:lnTo>
                <a:cubicBezTo>
                  <a:pt x="3674001" y="3261997"/>
                  <a:pt x="3649978" y="3282500"/>
                  <a:pt x="3621920" y="3298699"/>
                </a:cubicBezTo>
                <a:lnTo>
                  <a:pt x="2028804" y="4218487"/>
                </a:lnTo>
                <a:cubicBezTo>
                  <a:pt x="1996739" y="4237000"/>
                  <a:pt x="1962439" y="4248138"/>
                  <a:pt x="1927869" y="4252428"/>
                </a:cubicBezTo>
                <a:lnTo>
                  <a:pt x="1892411" y="4253361"/>
                </a:lnTo>
                <a:lnTo>
                  <a:pt x="1889840" y="4253792"/>
                </a:lnTo>
                <a:lnTo>
                  <a:pt x="1882931" y="4253611"/>
                </a:lnTo>
                <a:lnTo>
                  <a:pt x="1876057" y="4253792"/>
                </a:lnTo>
                <a:lnTo>
                  <a:pt x="1873500" y="4253362"/>
                </a:lnTo>
                <a:lnTo>
                  <a:pt x="1838029" y="4252429"/>
                </a:lnTo>
                <a:cubicBezTo>
                  <a:pt x="1803459" y="4248139"/>
                  <a:pt x="1769159" y="4237001"/>
                  <a:pt x="1737093" y="4218488"/>
                </a:cubicBezTo>
                <a:lnTo>
                  <a:pt x="143977" y="3298700"/>
                </a:lnTo>
                <a:cubicBezTo>
                  <a:pt x="115919" y="3282501"/>
                  <a:pt x="91896" y="3261998"/>
                  <a:pt x="72261" y="3238506"/>
                </a:cubicBezTo>
                <a:lnTo>
                  <a:pt x="52980" y="3205320"/>
                </a:lnTo>
                <a:lnTo>
                  <a:pt x="45799" y="3196617"/>
                </a:lnTo>
                <a:cubicBezTo>
                  <a:pt x="16885" y="3153817"/>
                  <a:pt x="1" y="3102222"/>
                  <a:pt x="1" y="3046682"/>
                </a:cubicBezTo>
                <a:lnTo>
                  <a:pt x="0" y="1207109"/>
                </a:lnTo>
                <a:cubicBezTo>
                  <a:pt x="0" y="1170083"/>
                  <a:pt x="7504" y="1134809"/>
                  <a:pt x="21074" y="1102726"/>
                </a:cubicBezTo>
                <a:lnTo>
                  <a:pt x="32712" y="1081285"/>
                </a:lnTo>
                <a:lnTo>
                  <a:pt x="37029" y="1069723"/>
                </a:lnTo>
                <a:cubicBezTo>
                  <a:pt x="59637" y="1023282"/>
                  <a:pt x="95878" y="982863"/>
                  <a:pt x="143977" y="955093"/>
                </a:cubicBezTo>
                <a:lnTo>
                  <a:pt x="1737095" y="35306"/>
                </a:lnTo>
                <a:cubicBezTo>
                  <a:pt x="1769161" y="16792"/>
                  <a:pt x="1803460" y="5654"/>
                  <a:pt x="1838030" y="1365"/>
                </a:cubicBezTo>
                <a:lnTo>
                  <a:pt x="1873486" y="431"/>
                </a:lnTo>
                <a:close/>
              </a:path>
            </a:pathLst>
          </a:custGeom>
          <a:solidFill>
            <a:schemeClr val="bg1"/>
          </a:solidFill>
          <a:ln w="28575">
            <a:solidFill>
              <a:schemeClr val="tx1">
                <a:lumMod val="95000"/>
                <a:lumOff val="5000"/>
              </a:schemeClr>
            </a:solidFill>
          </a:ln>
          <a:effectLst>
            <a:outerShdw blurRad="1016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0" tIns="0" rIns="0" bIns="0" rtlCol="0" anchor="ctr">
            <a:normAutofit/>
          </a:bodyPr>
          <a:p>
            <a:pPr algn="ctr">
              <a:lnSpc>
                <a:spcPct val="120000"/>
              </a:lnSpc>
            </a:pPr>
            <a:endParaRPr lang="zh-CN" altLang="en-US" sz="3200" b="1">
              <a:solidFill>
                <a:srgbClr val="FFFFFF"/>
              </a:solidFill>
              <a:latin typeface="+mj-ea"/>
              <a:ea typeface="+mj-ea"/>
            </a:endParaRPr>
          </a:p>
        </p:txBody>
      </p:sp>
      <p:sp>
        <p:nvSpPr>
          <p:cNvPr id="71" name="任意多边形 70"/>
          <p:cNvSpPr/>
          <p:nvPr/>
        </p:nvSpPr>
        <p:spPr>
          <a:xfrm>
            <a:off x="5187950" y="1815465"/>
            <a:ext cx="1564005" cy="1767205"/>
          </a:xfrm>
          <a:custGeom>
            <a:avLst/>
            <a:gdLst>
              <a:gd name="connsiteX0" fmla="*/ 1876058 w 3765895"/>
              <a:gd name="connsiteY0" fmla="*/ 0 h 4253792"/>
              <a:gd name="connsiteX1" fmla="*/ 1879626 w 3765895"/>
              <a:gd name="connsiteY1" fmla="*/ 270 h 4253792"/>
              <a:gd name="connsiteX2" fmla="*/ 1889842 w 3765895"/>
              <a:gd name="connsiteY2" fmla="*/ 1 h 4253792"/>
              <a:gd name="connsiteX3" fmla="*/ 1901142 w 3765895"/>
              <a:gd name="connsiteY3" fmla="*/ 1897 h 4253792"/>
              <a:gd name="connsiteX4" fmla="*/ 1953715 w 3765895"/>
              <a:gd name="connsiteY4" fmla="*/ 5873 h 4253792"/>
              <a:gd name="connsiteX5" fmla="*/ 2028805 w 3765895"/>
              <a:gd name="connsiteY5" fmla="*/ 35305 h 4253792"/>
              <a:gd name="connsiteX6" fmla="*/ 3621922 w 3765895"/>
              <a:gd name="connsiteY6" fmla="*/ 955091 h 4253792"/>
              <a:gd name="connsiteX7" fmla="*/ 3728871 w 3765895"/>
              <a:gd name="connsiteY7" fmla="*/ 1069722 h 4253792"/>
              <a:gd name="connsiteX8" fmla="*/ 3733197 w 3765895"/>
              <a:gd name="connsiteY8" fmla="*/ 1081308 h 4253792"/>
              <a:gd name="connsiteX9" fmla="*/ 3744821 w 3765895"/>
              <a:gd name="connsiteY9" fmla="*/ 1102725 h 4253792"/>
              <a:gd name="connsiteX10" fmla="*/ 3765895 w 3765895"/>
              <a:gd name="connsiteY10" fmla="*/ 1207108 h 4253792"/>
              <a:gd name="connsiteX11" fmla="*/ 3765895 w 3765895"/>
              <a:gd name="connsiteY11" fmla="*/ 3046682 h 4253792"/>
              <a:gd name="connsiteX12" fmla="*/ 3720097 w 3765895"/>
              <a:gd name="connsiteY12" fmla="*/ 3196617 h 4253792"/>
              <a:gd name="connsiteX13" fmla="*/ 3712918 w 3765895"/>
              <a:gd name="connsiteY13" fmla="*/ 3205318 h 4253792"/>
              <a:gd name="connsiteX14" fmla="*/ 3693636 w 3765895"/>
              <a:gd name="connsiteY14" fmla="*/ 3238505 h 4253792"/>
              <a:gd name="connsiteX15" fmla="*/ 3621920 w 3765895"/>
              <a:gd name="connsiteY15" fmla="*/ 3298699 h 4253792"/>
              <a:gd name="connsiteX16" fmla="*/ 2028804 w 3765895"/>
              <a:gd name="connsiteY16" fmla="*/ 4218487 h 4253792"/>
              <a:gd name="connsiteX17" fmla="*/ 1927869 w 3765895"/>
              <a:gd name="connsiteY17" fmla="*/ 4252428 h 4253792"/>
              <a:gd name="connsiteX18" fmla="*/ 1892411 w 3765895"/>
              <a:gd name="connsiteY18" fmla="*/ 4253361 h 4253792"/>
              <a:gd name="connsiteX19" fmla="*/ 1889840 w 3765895"/>
              <a:gd name="connsiteY19" fmla="*/ 4253792 h 4253792"/>
              <a:gd name="connsiteX20" fmla="*/ 1882931 w 3765895"/>
              <a:gd name="connsiteY20" fmla="*/ 4253611 h 4253792"/>
              <a:gd name="connsiteX21" fmla="*/ 1876057 w 3765895"/>
              <a:gd name="connsiteY21" fmla="*/ 4253792 h 4253792"/>
              <a:gd name="connsiteX22" fmla="*/ 1873500 w 3765895"/>
              <a:gd name="connsiteY22" fmla="*/ 4253362 h 4253792"/>
              <a:gd name="connsiteX23" fmla="*/ 1838029 w 3765895"/>
              <a:gd name="connsiteY23" fmla="*/ 4252429 h 4253792"/>
              <a:gd name="connsiteX24" fmla="*/ 1737093 w 3765895"/>
              <a:gd name="connsiteY24" fmla="*/ 4218488 h 4253792"/>
              <a:gd name="connsiteX25" fmla="*/ 143977 w 3765895"/>
              <a:gd name="connsiteY25" fmla="*/ 3298700 h 4253792"/>
              <a:gd name="connsiteX26" fmla="*/ 72261 w 3765895"/>
              <a:gd name="connsiteY26" fmla="*/ 3238506 h 4253792"/>
              <a:gd name="connsiteX27" fmla="*/ 52980 w 3765895"/>
              <a:gd name="connsiteY27" fmla="*/ 3205320 h 4253792"/>
              <a:gd name="connsiteX28" fmla="*/ 45799 w 3765895"/>
              <a:gd name="connsiteY28" fmla="*/ 3196617 h 4253792"/>
              <a:gd name="connsiteX29" fmla="*/ 1 w 3765895"/>
              <a:gd name="connsiteY29" fmla="*/ 3046682 h 4253792"/>
              <a:gd name="connsiteX30" fmla="*/ 0 w 3765895"/>
              <a:gd name="connsiteY30" fmla="*/ 1207109 h 4253792"/>
              <a:gd name="connsiteX31" fmla="*/ 21074 w 3765895"/>
              <a:gd name="connsiteY31" fmla="*/ 1102726 h 4253792"/>
              <a:gd name="connsiteX32" fmla="*/ 32712 w 3765895"/>
              <a:gd name="connsiteY32" fmla="*/ 1081285 h 4253792"/>
              <a:gd name="connsiteX33" fmla="*/ 37029 w 3765895"/>
              <a:gd name="connsiteY33" fmla="*/ 1069723 h 4253792"/>
              <a:gd name="connsiteX34" fmla="*/ 143977 w 3765895"/>
              <a:gd name="connsiteY34" fmla="*/ 955093 h 4253792"/>
              <a:gd name="connsiteX35" fmla="*/ 1737095 w 3765895"/>
              <a:gd name="connsiteY35" fmla="*/ 35306 h 4253792"/>
              <a:gd name="connsiteX36" fmla="*/ 1838030 w 3765895"/>
              <a:gd name="connsiteY36" fmla="*/ 1365 h 4253792"/>
              <a:gd name="connsiteX37" fmla="*/ 1873486 w 3765895"/>
              <a:gd name="connsiteY37" fmla="*/ 431 h 425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65895" h="4253792">
                <a:moveTo>
                  <a:pt x="1876058" y="0"/>
                </a:moveTo>
                <a:lnTo>
                  <a:pt x="1879626" y="270"/>
                </a:lnTo>
                <a:lnTo>
                  <a:pt x="1889842" y="1"/>
                </a:lnTo>
                <a:lnTo>
                  <a:pt x="1901142" y="1897"/>
                </a:lnTo>
                <a:lnTo>
                  <a:pt x="1953715" y="5873"/>
                </a:lnTo>
                <a:cubicBezTo>
                  <a:pt x="1979450" y="11683"/>
                  <a:pt x="2004755" y="21420"/>
                  <a:pt x="2028805" y="35305"/>
                </a:cubicBezTo>
                <a:lnTo>
                  <a:pt x="3621922" y="955091"/>
                </a:lnTo>
                <a:cubicBezTo>
                  <a:pt x="3670021" y="982861"/>
                  <a:pt x="3706262" y="1023281"/>
                  <a:pt x="3728871" y="1069722"/>
                </a:cubicBezTo>
                <a:lnTo>
                  <a:pt x="3733197" y="1081308"/>
                </a:lnTo>
                <a:lnTo>
                  <a:pt x="3744821" y="1102725"/>
                </a:lnTo>
                <a:cubicBezTo>
                  <a:pt x="3758391" y="1134808"/>
                  <a:pt x="3765895" y="1170082"/>
                  <a:pt x="3765895" y="1207108"/>
                </a:cubicBezTo>
                <a:lnTo>
                  <a:pt x="3765895" y="3046682"/>
                </a:lnTo>
                <a:cubicBezTo>
                  <a:pt x="3765895" y="3102221"/>
                  <a:pt x="3749012" y="3153817"/>
                  <a:pt x="3720097" y="3196617"/>
                </a:cubicBezTo>
                <a:lnTo>
                  <a:pt x="3712918" y="3205318"/>
                </a:lnTo>
                <a:lnTo>
                  <a:pt x="3693636" y="3238505"/>
                </a:lnTo>
                <a:cubicBezTo>
                  <a:pt x="3674001" y="3261997"/>
                  <a:pt x="3649978" y="3282500"/>
                  <a:pt x="3621920" y="3298699"/>
                </a:cubicBezTo>
                <a:lnTo>
                  <a:pt x="2028804" y="4218487"/>
                </a:lnTo>
                <a:cubicBezTo>
                  <a:pt x="1996739" y="4237000"/>
                  <a:pt x="1962439" y="4248138"/>
                  <a:pt x="1927869" y="4252428"/>
                </a:cubicBezTo>
                <a:lnTo>
                  <a:pt x="1892411" y="4253361"/>
                </a:lnTo>
                <a:lnTo>
                  <a:pt x="1889840" y="4253792"/>
                </a:lnTo>
                <a:lnTo>
                  <a:pt x="1882931" y="4253611"/>
                </a:lnTo>
                <a:lnTo>
                  <a:pt x="1876057" y="4253792"/>
                </a:lnTo>
                <a:lnTo>
                  <a:pt x="1873500" y="4253362"/>
                </a:lnTo>
                <a:lnTo>
                  <a:pt x="1838029" y="4252429"/>
                </a:lnTo>
                <a:cubicBezTo>
                  <a:pt x="1803459" y="4248139"/>
                  <a:pt x="1769159" y="4237001"/>
                  <a:pt x="1737093" y="4218488"/>
                </a:cubicBezTo>
                <a:lnTo>
                  <a:pt x="143977" y="3298700"/>
                </a:lnTo>
                <a:cubicBezTo>
                  <a:pt x="115919" y="3282501"/>
                  <a:pt x="91896" y="3261998"/>
                  <a:pt x="72261" y="3238506"/>
                </a:cubicBezTo>
                <a:lnTo>
                  <a:pt x="52980" y="3205320"/>
                </a:lnTo>
                <a:lnTo>
                  <a:pt x="45799" y="3196617"/>
                </a:lnTo>
                <a:cubicBezTo>
                  <a:pt x="16885" y="3153817"/>
                  <a:pt x="1" y="3102222"/>
                  <a:pt x="1" y="3046682"/>
                </a:cubicBezTo>
                <a:lnTo>
                  <a:pt x="0" y="1207109"/>
                </a:lnTo>
                <a:cubicBezTo>
                  <a:pt x="0" y="1170083"/>
                  <a:pt x="7504" y="1134809"/>
                  <a:pt x="21074" y="1102726"/>
                </a:cubicBezTo>
                <a:lnTo>
                  <a:pt x="32712" y="1081285"/>
                </a:lnTo>
                <a:lnTo>
                  <a:pt x="37029" y="1069723"/>
                </a:lnTo>
                <a:cubicBezTo>
                  <a:pt x="59637" y="1023282"/>
                  <a:pt x="95878" y="982863"/>
                  <a:pt x="143977" y="955093"/>
                </a:cubicBezTo>
                <a:lnTo>
                  <a:pt x="1737095" y="35306"/>
                </a:lnTo>
                <a:cubicBezTo>
                  <a:pt x="1769161" y="16792"/>
                  <a:pt x="1803460" y="5654"/>
                  <a:pt x="1838030" y="1365"/>
                </a:cubicBezTo>
                <a:lnTo>
                  <a:pt x="1873486" y="431"/>
                </a:lnTo>
                <a:close/>
              </a:path>
            </a:pathLst>
          </a:custGeom>
          <a:solidFill>
            <a:schemeClr val="bg1"/>
          </a:solidFill>
          <a:ln w="28575">
            <a:solidFill>
              <a:schemeClr val="tx1">
                <a:lumMod val="95000"/>
                <a:lumOff val="5000"/>
              </a:schemeClr>
            </a:solidFill>
          </a:ln>
          <a:effectLst>
            <a:outerShdw blurRad="1016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0" tIns="0" rIns="0" bIns="0" rtlCol="0" anchor="ctr">
            <a:normAutofit/>
          </a:bodyPr>
          <a:lstStyle/>
          <a:p>
            <a:pPr algn="ctr">
              <a:lnSpc>
                <a:spcPct val="120000"/>
              </a:lnSpc>
            </a:pPr>
            <a:endParaRPr lang="zh-CN" altLang="en-US" sz="3200" b="1">
              <a:solidFill>
                <a:srgbClr val="FFFFFF"/>
              </a:solidFill>
              <a:latin typeface="+mj-ea"/>
              <a:ea typeface="+mj-ea"/>
            </a:endParaRPr>
          </a:p>
        </p:txBody>
      </p:sp>
      <p:sp>
        <p:nvSpPr>
          <p:cNvPr id="102" name="矩形 101"/>
          <p:cNvSpPr/>
          <p:nvPr/>
        </p:nvSpPr>
        <p:spPr>
          <a:xfrm>
            <a:off x="4616595" y="1956256"/>
            <a:ext cx="2706817" cy="1370965"/>
          </a:xfrm>
          <a:prstGeom prst="rect">
            <a:avLst/>
          </a:prstGeom>
          <a:noFill/>
        </p:spPr>
        <p:txBody>
          <a:bodyPr wrap="square" rtlCol="0">
            <a:spAutoFit/>
          </a:bodyPr>
          <a:lstStyle/>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入党积</a:t>
            </a:r>
            <a:endParaRPr lang="zh-CN" sz="3200" dirty="0">
              <a:solidFill>
                <a:srgbClr val="08FFC8"/>
              </a:solidFill>
              <a:effectLst>
                <a:outerShdw blurRad="381000" algn="ctr" rotWithShape="0">
                  <a:prstClr val="black">
                    <a:alpha val="25000"/>
                  </a:prstClr>
                </a:outerShdw>
              </a:effectLst>
              <a:latin typeface="Kano regular" pitchFamily="50" charset="0"/>
            </a:endParaRPr>
          </a:p>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极分子</a:t>
            </a:r>
            <a:endParaRPr lang="zh-CN" sz="3200" dirty="0">
              <a:solidFill>
                <a:srgbClr val="08FFC8"/>
              </a:solidFill>
              <a:effectLst>
                <a:outerShdw blurRad="381000" algn="ctr" rotWithShape="0">
                  <a:prstClr val="black">
                    <a:alpha val="25000"/>
                  </a:prstClr>
                </a:outerShdw>
              </a:effectLst>
              <a:latin typeface="Kano regular" pitchFamily="50" charset="0"/>
            </a:endParaRPr>
          </a:p>
        </p:txBody>
      </p:sp>
      <p:sp>
        <p:nvSpPr>
          <p:cNvPr id="103" name="矩形 102"/>
          <p:cNvSpPr/>
          <p:nvPr/>
        </p:nvSpPr>
        <p:spPr>
          <a:xfrm>
            <a:off x="8446329" y="1307286"/>
            <a:ext cx="2706817" cy="1370965"/>
          </a:xfrm>
          <a:prstGeom prst="rect">
            <a:avLst/>
          </a:prstGeom>
          <a:noFill/>
        </p:spPr>
        <p:txBody>
          <a:bodyPr wrap="square" rtlCol="0">
            <a:spAutoFit/>
          </a:bodyPr>
          <a:lstStyle/>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预备</a:t>
            </a:r>
            <a:endParaRPr lang="zh-CN" sz="3200" dirty="0">
              <a:solidFill>
                <a:srgbClr val="08FFC8"/>
              </a:solidFill>
              <a:effectLst>
                <a:outerShdw blurRad="381000" algn="ctr" rotWithShape="0">
                  <a:prstClr val="black">
                    <a:alpha val="25000"/>
                  </a:prstClr>
                </a:outerShdw>
              </a:effectLst>
              <a:latin typeface="Kano regular" pitchFamily="50" charset="0"/>
            </a:endParaRPr>
          </a:p>
          <a:p>
            <a:pPr algn="ctr">
              <a:lnSpc>
                <a:spcPct val="130000"/>
              </a:lnSpc>
            </a:pPr>
            <a:r>
              <a:rPr lang="zh-CN" sz="3200" dirty="0">
                <a:solidFill>
                  <a:srgbClr val="08FFC8"/>
                </a:solidFill>
                <a:effectLst>
                  <a:outerShdw blurRad="381000" algn="ctr" rotWithShape="0">
                    <a:prstClr val="black">
                      <a:alpha val="25000"/>
                    </a:prstClr>
                  </a:outerShdw>
                </a:effectLst>
                <a:latin typeface="Kano regular" pitchFamily="50" charset="0"/>
              </a:rPr>
              <a:t>党员</a:t>
            </a:r>
            <a:endParaRPr lang="zh-CN" sz="3200" dirty="0">
              <a:solidFill>
                <a:srgbClr val="08FFC8"/>
              </a:solidFill>
              <a:effectLst>
                <a:outerShdw blurRad="381000" algn="ctr" rotWithShape="0">
                  <a:prstClr val="black">
                    <a:alpha val="25000"/>
                  </a:prstClr>
                </a:outerShdw>
              </a:effectLst>
              <a:latin typeface="Kano regular" pitchFamily="50" charset="0"/>
            </a:endParaRPr>
          </a:p>
        </p:txBody>
      </p:sp>
      <p:sp>
        <p:nvSpPr>
          <p:cNvPr id="2" name="文本框 1"/>
          <p:cNvSpPr txBox="1"/>
          <p:nvPr/>
        </p:nvSpPr>
        <p:spPr>
          <a:xfrm>
            <a:off x="1594485" y="4470400"/>
            <a:ext cx="992505" cy="368300"/>
          </a:xfrm>
          <a:prstGeom prst="rect">
            <a:avLst/>
          </a:prstGeom>
          <a:noFill/>
        </p:spPr>
        <p:txBody>
          <a:bodyPr wrap="square" rtlCol="0">
            <a:spAutoFit/>
          </a:bodyPr>
          <a:p>
            <a:r>
              <a:rPr lang="en-US" altLang="zh-CN"/>
              <a:t>2014.5</a:t>
            </a:r>
            <a:endParaRPr lang="en-US" altLang="zh-CN"/>
          </a:p>
        </p:txBody>
      </p:sp>
      <p:sp>
        <p:nvSpPr>
          <p:cNvPr id="4" name="文本框 3"/>
          <p:cNvSpPr txBox="1"/>
          <p:nvPr/>
        </p:nvSpPr>
        <p:spPr>
          <a:xfrm>
            <a:off x="5527040" y="3761105"/>
            <a:ext cx="992505" cy="368300"/>
          </a:xfrm>
          <a:prstGeom prst="rect">
            <a:avLst/>
          </a:prstGeom>
          <a:noFill/>
        </p:spPr>
        <p:txBody>
          <a:bodyPr wrap="square" rtlCol="0">
            <a:spAutoFit/>
          </a:bodyPr>
          <a:p>
            <a:r>
              <a:rPr lang="en-US" altLang="zh-CN"/>
              <a:t>2019.6</a:t>
            </a:r>
            <a:endParaRPr lang="en-US" altLang="zh-CN"/>
          </a:p>
        </p:txBody>
      </p:sp>
      <p:sp>
        <p:nvSpPr>
          <p:cNvPr id="5" name="文本框 4"/>
          <p:cNvSpPr txBox="1"/>
          <p:nvPr/>
        </p:nvSpPr>
        <p:spPr>
          <a:xfrm>
            <a:off x="9325610" y="3031490"/>
            <a:ext cx="992505" cy="368300"/>
          </a:xfrm>
          <a:prstGeom prst="rect">
            <a:avLst/>
          </a:prstGeom>
          <a:noFill/>
        </p:spPr>
        <p:txBody>
          <a:bodyPr wrap="square" rtlCol="0">
            <a:spAutoFit/>
          </a:bodyPr>
          <a:p>
            <a:r>
              <a:rPr lang="en-US" altLang="zh-CN"/>
              <a:t>2020.7</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rot="16200000">
            <a:off x="-478155" y="5739130"/>
            <a:ext cx="1690370" cy="245110"/>
          </a:xfrm>
          <a:prstGeom prst="rect">
            <a:avLst/>
          </a:prstGeom>
          <a:noFill/>
        </p:spPr>
        <p:txBody>
          <a:bodyPr wrap="square" rtlCol="0">
            <a:spAutoFit/>
          </a:bodyPr>
          <a:lstStyle/>
          <a:p>
            <a:pPr algn="dist"/>
            <a:r>
              <a:rPr lang="en-US" altLang="zh-CN" sz="1000" dirty="0">
                <a:latin typeface="Alcubierre" panose="02000000000000000000" pitchFamily="50" charset="0"/>
              </a:rPr>
              <a:t>COPYRIGHT</a:t>
            </a:r>
            <a:endParaRPr lang="zh-CN" altLang="en-US" sz="1000" dirty="0">
              <a:latin typeface="Alcubierre" panose="02000000000000000000" pitchFamily="50" charset="0"/>
            </a:endParaRPr>
          </a:p>
        </p:txBody>
      </p:sp>
      <p:cxnSp>
        <p:nvCxnSpPr>
          <p:cNvPr id="35" name="直接连接符 34"/>
          <p:cNvCxnSpPr/>
          <p:nvPr/>
        </p:nvCxnSpPr>
        <p:spPr>
          <a:xfrm flipV="1">
            <a:off x="366638" y="4059081"/>
            <a:ext cx="0" cy="9576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16200000">
            <a:off x="-32793" y="3426145"/>
            <a:ext cx="837401" cy="246221"/>
          </a:xfrm>
          <a:prstGeom prst="rect">
            <a:avLst/>
          </a:prstGeom>
          <a:noFill/>
        </p:spPr>
        <p:txBody>
          <a:bodyPr wrap="square" rtlCol="0">
            <a:spAutoFit/>
          </a:bodyPr>
          <a:lstStyle/>
          <a:p>
            <a:pPr algn="dist"/>
            <a:r>
              <a:rPr lang="en-US" altLang="zh-CN" sz="1000" dirty="0">
                <a:latin typeface="Alcubierre" panose="02000000000000000000" pitchFamily="50" charset="0"/>
              </a:rPr>
              <a:t>2020</a:t>
            </a:r>
            <a:endParaRPr lang="zh-CN" altLang="en-US" sz="1000" dirty="0">
              <a:latin typeface="Alcubierre" panose="02000000000000000000" pitchFamily="50" charset="0"/>
            </a:endParaRPr>
          </a:p>
        </p:txBody>
      </p:sp>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sp>
        <p:nvSpPr>
          <p:cNvPr id="25" name="矩形 24"/>
          <p:cNvSpPr/>
          <p:nvPr/>
        </p:nvSpPr>
        <p:spPr>
          <a:xfrm>
            <a:off x="1906611" y="1674747"/>
            <a:ext cx="2042067" cy="303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906611" y="3527430"/>
            <a:ext cx="2042067" cy="249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023973" y="1674747"/>
            <a:ext cx="2042067" cy="303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23973" y="3527430"/>
            <a:ext cx="2042067" cy="249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141333" y="1674747"/>
            <a:ext cx="2042067" cy="303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141333" y="3527430"/>
            <a:ext cx="2042067" cy="249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906610" y="1719098"/>
            <a:ext cx="2042066" cy="252730"/>
          </a:xfrm>
          <a:prstGeom prst="rect">
            <a:avLst/>
          </a:prstGeom>
          <a:noFill/>
        </p:spPr>
        <p:txBody>
          <a:bodyPr wrap="square" rtlCol="0">
            <a:spAutoFit/>
          </a:bodyPr>
          <a:lstStyle/>
          <a:p>
            <a:pPr algn="ctr"/>
            <a:r>
              <a:rPr lang="en-US" sz="1050" dirty="0">
                <a:solidFill>
                  <a:schemeClr val="bg1"/>
                </a:solidFill>
                <a:latin typeface="Kano regular" pitchFamily="50" charset="0"/>
              </a:rPr>
              <a:t>one</a:t>
            </a:r>
            <a:endParaRPr lang="en-US" sz="1050" dirty="0">
              <a:solidFill>
                <a:schemeClr val="bg1"/>
              </a:solidFill>
              <a:latin typeface="Kano regular" pitchFamily="50" charset="0"/>
            </a:endParaRPr>
          </a:p>
        </p:txBody>
      </p:sp>
      <p:sp>
        <p:nvSpPr>
          <p:cNvPr id="52" name="文本框 51"/>
          <p:cNvSpPr txBox="1"/>
          <p:nvPr/>
        </p:nvSpPr>
        <p:spPr>
          <a:xfrm>
            <a:off x="4022234" y="1719098"/>
            <a:ext cx="2042066" cy="252730"/>
          </a:xfrm>
          <a:prstGeom prst="rect">
            <a:avLst/>
          </a:prstGeom>
          <a:noFill/>
        </p:spPr>
        <p:txBody>
          <a:bodyPr wrap="square" rtlCol="0">
            <a:spAutoFit/>
          </a:bodyPr>
          <a:lstStyle/>
          <a:p>
            <a:pPr algn="ctr"/>
            <a:r>
              <a:rPr lang="en-US" sz="1050" dirty="0">
                <a:solidFill>
                  <a:schemeClr val="bg1"/>
                </a:solidFill>
                <a:latin typeface="Kano regular" pitchFamily="50" charset="0"/>
              </a:rPr>
              <a:t>two</a:t>
            </a:r>
            <a:endParaRPr lang="en-US" sz="1050" dirty="0">
              <a:solidFill>
                <a:schemeClr val="bg1"/>
              </a:solidFill>
              <a:latin typeface="Kano regular" pitchFamily="50" charset="0"/>
            </a:endParaRPr>
          </a:p>
        </p:txBody>
      </p:sp>
      <p:sp>
        <p:nvSpPr>
          <p:cNvPr id="53" name="文本框 52"/>
          <p:cNvSpPr txBox="1"/>
          <p:nvPr/>
        </p:nvSpPr>
        <p:spPr>
          <a:xfrm>
            <a:off x="6141333" y="1719098"/>
            <a:ext cx="2042066" cy="252730"/>
          </a:xfrm>
          <a:prstGeom prst="rect">
            <a:avLst/>
          </a:prstGeom>
          <a:noFill/>
        </p:spPr>
        <p:txBody>
          <a:bodyPr wrap="square" rtlCol="0">
            <a:spAutoFit/>
          </a:bodyPr>
          <a:lstStyle/>
          <a:p>
            <a:pPr algn="ctr"/>
            <a:r>
              <a:rPr lang="en-US" sz="1050" dirty="0">
                <a:solidFill>
                  <a:schemeClr val="bg1"/>
                </a:solidFill>
                <a:latin typeface="Kano regular" pitchFamily="50" charset="0"/>
              </a:rPr>
              <a:t>three</a:t>
            </a:r>
            <a:endParaRPr lang="en-US" sz="1050" dirty="0">
              <a:solidFill>
                <a:schemeClr val="bg1"/>
              </a:solidFill>
              <a:latin typeface="Kano regular" pitchFamily="50" charset="0"/>
            </a:endParaRPr>
          </a:p>
        </p:txBody>
      </p:sp>
      <p:sp>
        <p:nvSpPr>
          <p:cNvPr id="55" name="文本框 54"/>
          <p:cNvSpPr txBox="1"/>
          <p:nvPr/>
        </p:nvSpPr>
        <p:spPr>
          <a:xfrm>
            <a:off x="1906610" y="3666865"/>
            <a:ext cx="2042066" cy="645160"/>
          </a:xfrm>
          <a:prstGeom prst="rect">
            <a:avLst/>
          </a:prstGeom>
          <a:noFill/>
        </p:spPr>
        <p:txBody>
          <a:bodyPr wrap="square" rtlCol="0">
            <a:spAutoFit/>
          </a:bodyPr>
          <a:lstStyle/>
          <a:p>
            <a:pPr algn="ctr"/>
            <a:r>
              <a:rPr lang="zh-CN" sz="3600" b="1" dirty="0">
                <a:solidFill>
                  <a:schemeClr val="bg1"/>
                </a:solidFill>
                <a:effectLst>
                  <a:outerShdw blurRad="381000" algn="ctr" rotWithShape="0">
                    <a:prstClr val="black">
                      <a:alpha val="25000"/>
                    </a:prstClr>
                  </a:outerShdw>
                </a:effectLst>
                <a:latin typeface="Cramaten" pitchFamily="2" charset="0"/>
              </a:rPr>
              <a:t>团学干部</a:t>
            </a:r>
            <a:endParaRPr lang="zh-CN" sz="3600" b="1" dirty="0">
              <a:solidFill>
                <a:schemeClr val="bg1"/>
              </a:solidFill>
              <a:effectLst>
                <a:outerShdw blurRad="381000" algn="ctr" rotWithShape="0">
                  <a:prstClr val="black">
                    <a:alpha val="25000"/>
                  </a:prstClr>
                </a:outerShdw>
              </a:effectLst>
              <a:latin typeface="Cramaten" pitchFamily="2" charset="0"/>
            </a:endParaRPr>
          </a:p>
        </p:txBody>
      </p:sp>
      <p:sp>
        <p:nvSpPr>
          <p:cNvPr id="56" name="文本框 55"/>
          <p:cNvSpPr txBox="1"/>
          <p:nvPr/>
        </p:nvSpPr>
        <p:spPr>
          <a:xfrm>
            <a:off x="4022234" y="3666865"/>
            <a:ext cx="2042066" cy="645160"/>
          </a:xfrm>
          <a:prstGeom prst="rect">
            <a:avLst/>
          </a:prstGeom>
          <a:noFill/>
        </p:spPr>
        <p:txBody>
          <a:bodyPr wrap="square" rtlCol="0">
            <a:spAutoFit/>
          </a:bodyPr>
          <a:lstStyle/>
          <a:p>
            <a:pPr algn="ctr"/>
            <a:r>
              <a:rPr lang="zh-CN" sz="3600" b="1" dirty="0">
                <a:solidFill>
                  <a:schemeClr val="bg1"/>
                </a:solidFill>
                <a:effectLst>
                  <a:outerShdw blurRad="381000" algn="ctr" rotWithShape="0">
                    <a:prstClr val="black">
                      <a:alpha val="25000"/>
                    </a:prstClr>
                  </a:outerShdw>
                </a:effectLst>
                <a:latin typeface="Cramaten" pitchFamily="2" charset="0"/>
              </a:rPr>
              <a:t>青马班</a:t>
            </a:r>
            <a:endParaRPr lang="zh-CN" sz="3600" b="1" dirty="0">
              <a:solidFill>
                <a:schemeClr val="bg1"/>
              </a:solidFill>
              <a:effectLst>
                <a:outerShdw blurRad="381000" algn="ctr" rotWithShape="0">
                  <a:prstClr val="black">
                    <a:alpha val="25000"/>
                  </a:prstClr>
                </a:outerShdw>
              </a:effectLst>
              <a:latin typeface="Cramaten" pitchFamily="2" charset="0"/>
            </a:endParaRPr>
          </a:p>
        </p:txBody>
      </p:sp>
      <p:sp>
        <p:nvSpPr>
          <p:cNvPr id="57" name="文本框 56"/>
          <p:cNvSpPr txBox="1"/>
          <p:nvPr/>
        </p:nvSpPr>
        <p:spPr>
          <a:xfrm>
            <a:off x="6141333" y="3666865"/>
            <a:ext cx="2042066" cy="645160"/>
          </a:xfrm>
          <a:prstGeom prst="rect">
            <a:avLst/>
          </a:prstGeom>
          <a:noFill/>
        </p:spPr>
        <p:txBody>
          <a:bodyPr wrap="square" rtlCol="0">
            <a:spAutoFit/>
          </a:bodyPr>
          <a:lstStyle/>
          <a:p>
            <a:pPr algn="ctr"/>
            <a:r>
              <a:rPr lang="zh-CN" sz="3600" b="1" dirty="0">
                <a:solidFill>
                  <a:schemeClr val="bg1"/>
                </a:solidFill>
                <a:effectLst>
                  <a:outerShdw blurRad="381000" algn="ctr" rotWithShape="0">
                    <a:prstClr val="black">
                      <a:alpha val="25000"/>
                    </a:prstClr>
                  </a:outerShdw>
                </a:effectLst>
                <a:latin typeface="Cramaten" pitchFamily="2" charset="0"/>
              </a:rPr>
              <a:t>大骨班</a:t>
            </a:r>
            <a:endParaRPr lang="zh-CN" sz="3600" b="1" dirty="0">
              <a:solidFill>
                <a:schemeClr val="bg1"/>
              </a:solidFill>
              <a:effectLst>
                <a:outerShdw blurRad="381000" algn="ctr" rotWithShape="0">
                  <a:prstClr val="black">
                    <a:alpha val="25000"/>
                  </a:prstClr>
                </a:outerShdw>
              </a:effectLst>
              <a:latin typeface="Cramaten" pitchFamily="2" charset="0"/>
            </a:endParaRPr>
          </a:p>
        </p:txBody>
      </p:sp>
      <p:sp>
        <p:nvSpPr>
          <p:cNvPr id="59" name="矩形 58"/>
          <p:cNvSpPr/>
          <p:nvPr/>
        </p:nvSpPr>
        <p:spPr>
          <a:xfrm>
            <a:off x="2048797" y="4521101"/>
            <a:ext cx="1754216" cy="1290320"/>
          </a:xfrm>
          <a:prstGeom prst="rect">
            <a:avLst/>
          </a:prstGeom>
          <a:noFill/>
        </p:spPr>
        <p:txBody>
          <a:bodyPr wrap="square" rtlCol="0">
            <a:spAutoFit/>
          </a:bodyPr>
          <a:lstStyle/>
          <a:p>
            <a:pPr algn="ctr">
              <a:lnSpc>
                <a:spcPct val="130000"/>
              </a:lnSpc>
            </a:pPr>
            <a:r>
              <a:rPr lang="zh-CN" altLang="en-US" sz="1200" dirty="0">
                <a:solidFill>
                  <a:schemeClr val="bg1"/>
                </a:solidFill>
                <a:effectLst>
                  <a:outerShdw blurRad="381000" algn="ctr" rotWithShape="0">
                    <a:prstClr val="black">
                      <a:alpha val="25000"/>
                    </a:prstClr>
                  </a:outerShdw>
                </a:effectLst>
                <a:latin typeface="Kano regular" pitchFamily="50" charset="0"/>
              </a:rPr>
              <a:t>担任班级团支书和校团委学生会干部，并荣获</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优秀共青团员</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优秀共青团干部</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和</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优秀学生干部</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a:t>
            </a:r>
            <a:endParaRPr lang="zh-CN" altLang="en-US" sz="1200" dirty="0">
              <a:solidFill>
                <a:schemeClr val="bg1"/>
              </a:solidFill>
              <a:effectLst>
                <a:outerShdw blurRad="381000" algn="ctr" rotWithShape="0">
                  <a:prstClr val="black">
                    <a:alpha val="25000"/>
                  </a:prstClr>
                </a:outerShdw>
              </a:effectLst>
              <a:latin typeface="Kano regular" pitchFamily="50" charset="0"/>
            </a:endParaRPr>
          </a:p>
        </p:txBody>
      </p:sp>
      <p:sp>
        <p:nvSpPr>
          <p:cNvPr id="60" name="矩形 59"/>
          <p:cNvSpPr/>
          <p:nvPr/>
        </p:nvSpPr>
        <p:spPr>
          <a:xfrm>
            <a:off x="4167029" y="4521101"/>
            <a:ext cx="1754216" cy="1290320"/>
          </a:xfrm>
          <a:prstGeom prst="rect">
            <a:avLst/>
          </a:prstGeom>
          <a:noFill/>
        </p:spPr>
        <p:txBody>
          <a:bodyPr wrap="square" rtlCol="0">
            <a:spAutoFit/>
          </a:bodyPr>
          <a:lstStyle/>
          <a:p>
            <a:pPr algn="ctr">
              <a:lnSpc>
                <a:spcPct val="130000"/>
              </a:lnSpc>
            </a:pPr>
            <a:r>
              <a:rPr lang="zh-CN" sz="1200" dirty="0">
                <a:solidFill>
                  <a:schemeClr val="bg1"/>
                </a:solidFill>
                <a:effectLst>
                  <a:outerShdw blurRad="381000" algn="ctr" rotWithShape="0">
                    <a:prstClr val="black">
                      <a:alpha val="25000"/>
                    </a:prstClr>
                  </a:outerShdw>
                </a:effectLst>
                <a:latin typeface="Kano regular" pitchFamily="50" charset="0"/>
              </a:rPr>
              <a:t>参加四川长江职业学院第一期去年马克思主义者培养工程大学生骨干培训班，顺利结业并获得</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优秀学员</a:t>
            </a:r>
            <a:r>
              <a:rPr lang="en-US" altLang="zh-CN" sz="1200" dirty="0">
                <a:solidFill>
                  <a:schemeClr val="bg1"/>
                </a:solidFill>
                <a:effectLst>
                  <a:outerShdw blurRad="381000" algn="ctr" rotWithShape="0">
                    <a:prstClr val="black">
                      <a:alpha val="25000"/>
                    </a:prstClr>
                  </a:outerShdw>
                </a:effectLst>
                <a:latin typeface="Kano regular" pitchFamily="50" charset="0"/>
              </a:rPr>
              <a:t>”</a:t>
            </a:r>
            <a:r>
              <a:rPr lang="zh-CN" altLang="en-US" sz="1200" dirty="0">
                <a:solidFill>
                  <a:schemeClr val="bg1"/>
                </a:solidFill>
                <a:effectLst>
                  <a:outerShdw blurRad="381000" algn="ctr" rotWithShape="0">
                    <a:prstClr val="black">
                      <a:alpha val="25000"/>
                    </a:prstClr>
                  </a:outerShdw>
                </a:effectLst>
                <a:latin typeface="Kano regular" pitchFamily="50" charset="0"/>
              </a:rPr>
              <a:t>证书。</a:t>
            </a:r>
            <a:endParaRPr lang="zh-CN" altLang="en-US" sz="1200" dirty="0">
              <a:solidFill>
                <a:schemeClr val="bg1"/>
              </a:solidFill>
              <a:effectLst>
                <a:outerShdw blurRad="381000" algn="ctr" rotWithShape="0">
                  <a:prstClr val="black">
                    <a:alpha val="25000"/>
                  </a:prstClr>
                </a:outerShdw>
              </a:effectLst>
              <a:latin typeface="Kano regular" pitchFamily="50" charset="0"/>
            </a:endParaRPr>
          </a:p>
        </p:txBody>
      </p:sp>
      <p:sp>
        <p:nvSpPr>
          <p:cNvPr id="61" name="矩形 60"/>
          <p:cNvSpPr/>
          <p:nvPr/>
        </p:nvSpPr>
        <p:spPr>
          <a:xfrm>
            <a:off x="6284389" y="4490621"/>
            <a:ext cx="1754216" cy="1529715"/>
          </a:xfrm>
          <a:prstGeom prst="rect">
            <a:avLst/>
          </a:prstGeom>
          <a:noFill/>
        </p:spPr>
        <p:txBody>
          <a:bodyPr wrap="square" rtlCol="0">
            <a:spAutoFit/>
          </a:bodyPr>
          <a:lstStyle/>
          <a:p>
            <a:pPr algn="ctr">
              <a:lnSpc>
                <a:spcPct val="130000"/>
              </a:lnSpc>
            </a:pPr>
            <a:r>
              <a:rPr lang="zh-CN" sz="1200" dirty="0">
                <a:solidFill>
                  <a:schemeClr val="bg1"/>
                </a:solidFill>
                <a:effectLst>
                  <a:outerShdw blurRad="381000" algn="ctr" rotWithShape="0">
                    <a:prstClr val="black">
                      <a:alpha val="25000"/>
                    </a:prstClr>
                  </a:outerShdw>
                </a:effectLst>
                <a:latin typeface="Kano regular" pitchFamily="50" charset="0"/>
              </a:rPr>
              <a:t>参加</a:t>
            </a:r>
            <a:r>
              <a:rPr lang="en-US" altLang="zh-CN" sz="1200" dirty="0">
                <a:solidFill>
                  <a:schemeClr val="bg1"/>
                </a:solidFill>
                <a:effectLst>
                  <a:outerShdw blurRad="381000" algn="ctr" rotWithShape="0">
                    <a:prstClr val="black">
                      <a:alpha val="25000"/>
                    </a:prstClr>
                  </a:outerShdw>
                </a:effectLst>
                <a:latin typeface="Kano regular" pitchFamily="50" charset="0"/>
              </a:rPr>
              <a:t>2019</a:t>
            </a:r>
            <a:r>
              <a:rPr lang="zh-CN" altLang="en-US" sz="1200" dirty="0">
                <a:solidFill>
                  <a:schemeClr val="bg1"/>
                </a:solidFill>
                <a:effectLst>
                  <a:outerShdw blurRad="381000" algn="ctr" rotWithShape="0">
                    <a:prstClr val="black">
                      <a:alpha val="25000"/>
                    </a:prstClr>
                  </a:outerShdw>
                </a:effectLst>
                <a:latin typeface="Kano regular" pitchFamily="50" charset="0"/>
              </a:rPr>
              <a:t>年</a:t>
            </a:r>
            <a:r>
              <a:rPr lang="zh-CN" sz="1200" dirty="0">
                <a:solidFill>
                  <a:schemeClr val="bg1"/>
                </a:solidFill>
                <a:effectLst>
                  <a:outerShdw blurRad="381000" algn="ctr" rotWithShape="0">
                    <a:prstClr val="black">
                      <a:alpha val="25000"/>
                    </a:prstClr>
                  </a:outerShdw>
                </a:effectLst>
                <a:latin typeface="Kano regular" pitchFamily="50" charset="0"/>
              </a:rPr>
              <a:t>共青团成都市委、成都市学生联合会联合举办的成都市大学、中学（中职）学生骨干培训班，并获得结业证书</a:t>
            </a:r>
            <a:endParaRPr lang="zh-CN" sz="1200" dirty="0">
              <a:solidFill>
                <a:schemeClr val="bg1"/>
              </a:solidFill>
              <a:effectLst>
                <a:outerShdw blurRad="381000" algn="ctr" rotWithShape="0">
                  <a:prstClr val="black">
                    <a:alpha val="25000"/>
                  </a:prstClr>
                </a:outerShdw>
              </a:effectLst>
              <a:latin typeface="Kano regular" pitchFamily="50" charset="0"/>
            </a:endParaRPr>
          </a:p>
        </p:txBody>
      </p:sp>
      <p:cxnSp>
        <p:nvCxnSpPr>
          <p:cNvPr id="63" name="直接连接符 62"/>
          <p:cNvCxnSpPr/>
          <p:nvPr/>
        </p:nvCxnSpPr>
        <p:spPr>
          <a:xfrm>
            <a:off x="2615847" y="4304787"/>
            <a:ext cx="548001" cy="0"/>
          </a:xfrm>
          <a:prstGeom prst="line">
            <a:avLst/>
          </a:prstGeom>
          <a:ln w="28575">
            <a:solidFill>
              <a:schemeClr val="bg1"/>
            </a:solidFill>
          </a:ln>
          <a:effectLst>
            <a:outerShdw blurRad="381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81211" y="4304787"/>
            <a:ext cx="548001" cy="0"/>
          </a:xfrm>
          <a:prstGeom prst="line">
            <a:avLst/>
          </a:prstGeom>
          <a:ln w="28575">
            <a:solidFill>
              <a:schemeClr val="bg1"/>
            </a:solidFill>
          </a:ln>
          <a:effectLst>
            <a:outerShdw blurRad="381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856973" y="4304787"/>
            <a:ext cx="548001" cy="0"/>
          </a:xfrm>
          <a:prstGeom prst="line">
            <a:avLst/>
          </a:prstGeom>
          <a:ln w="28575">
            <a:solidFill>
              <a:schemeClr val="bg1"/>
            </a:solidFill>
          </a:ln>
          <a:effectLst>
            <a:outerShdw blurRad="381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258692" y="1674747"/>
            <a:ext cx="2042067" cy="303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258692" y="3527430"/>
            <a:ext cx="2042067" cy="249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8258692" y="1719098"/>
            <a:ext cx="2042066" cy="252730"/>
          </a:xfrm>
          <a:prstGeom prst="rect">
            <a:avLst/>
          </a:prstGeom>
          <a:noFill/>
        </p:spPr>
        <p:txBody>
          <a:bodyPr wrap="square" rtlCol="0">
            <a:spAutoFit/>
          </a:bodyPr>
          <a:lstStyle/>
          <a:p>
            <a:pPr algn="ctr"/>
            <a:r>
              <a:rPr lang="en-US" sz="1050" dirty="0">
                <a:solidFill>
                  <a:schemeClr val="bg1"/>
                </a:solidFill>
                <a:latin typeface="Kano regular" pitchFamily="50" charset="0"/>
              </a:rPr>
              <a:t>four</a:t>
            </a:r>
            <a:endParaRPr lang="en-US" sz="1050" dirty="0">
              <a:solidFill>
                <a:schemeClr val="bg1"/>
              </a:solidFill>
              <a:latin typeface="Kano regular" pitchFamily="50" charset="0"/>
            </a:endParaRPr>
          </a:p>
        </p:txBody>
      </p:sp>
      <p:sp>
        <p:nvSpPr>
          <p:cNvPr id="77" name="文本框 76"/>
          <p:cNvSpPr txBox="1"/>
          <p:nvPr/>
        </p:nvSpPr>
        <p:spPr>
          <a:xfrm>
            <a:off x="8258692" y="3758940"/>
            <a:ext cx="2042066" cy="398780"/>
          </a:xfrm>
          <a:prstGeom prst="rect">
            <a:avLst/>
          </a:prstGeom>
          <a:noFill/>
        </p:spPr>
        <p:txBody>
          <a:bodyPr wrap="square" rtlCol="0">
            <a:spAutoFit/>
          </a:bodyPr>
          <a:lstStyle/>
          <a:p>
            <a:pPr algn="ctr"/>
            <a:r>
              <a:rPr lang="zh-CN" sz="2000" b="1" dirty="0">
                <a:solidFill>
                  <a:schemeClr val="bg1"/>
                </a:solidFill>
                <a:effectLst>
                  <a:outerShdw blurRad="381000" algn="ctr" rotWithShape="0">
                    <a:prstClr val="black">
                      <a:alpha val="25000"/>
                    </a:prstClr>
                  </a:outerShdw>
                </a:effectLst>
                <a:latin typeface="Cramaten" pitchFamily="2" charset="0"/>
              </a:rPr>
              <a:t>学生党员骨干班</a:t>
            </a:r>
            <a:endParaRPr lang="zh-CN" sz="2000" b="1" dirty="0">
              <a:solidFill>
                <a:schemeClr val="bg1"/>
              </a:solidFill>
              <a:effectLst>
                <a:outerShdw blurRad="381000" algn="ctr" rotWithShape="0">
                  <a:prstClr val="black">
                    <a:alpha val="25000"/>
                  </a:prstClr>
                </a:outerShdw>
              </a:effectLst>
              <a:latin typeface="Cramaten" pitchFamily="2" charset="0"/>
            </a:endParaRPr>
          </a:p>
        </p:txBody>
      </p:sp>
      <p:sp>
        <p:nvSpPr>
          <p:cNvPr id="78" name="矩形 77"/>
          <p:cNvSpPr/>
          <p:nvPr/>
        </p:nvSpPr>
        <p:spPr>
          <a:xfrm>
            <a:off x="8310245" y="4460240"/>
            <a:ext cx="1950085" cy="1491615"/>
          </a:xfrm>
          <a:prstGeom prst="rect">
            <a:avLst/>
          </a:prstGeom>
          <a:noFill/>
        </p:spPr>
        <p:txBody>
          <a:bodyPr wrap="square" rtlCol="0">
            <a:spAutoFit/>
          </a:bodyPr>
          <a:lstStyle/>
          <a:p>
            <a:pPr algn="ctr">
              <a:lnSpc>
                <a:spcPct val="130000"/>
              </a:lnSpc>
            </a:pPr>
            <a:r>
              <a:rPr lang="zh-CN" sz="1000" dirty="0">
                <a:solidFill>
                  <a:schemeClr val="bg1"/>
                </a:solidFill>
                <a:effectLst>
                  <a:outerShdw blurRad="381000" algn="ctr" rotWithShape="0">
                    <a:prstClr val="black">
                      <a:alpha val="25000"/>
                    </a:prstClr>
                  </a:outerShdw>
                </a:effectLst>
                <a:latin typeface="Kano regular" pitchFamily="50" charset="0"/>
              </a:rPr>
              <a:t>参加中国共产党四川省委员会教育工作委员会党建工作处、四川省高校青年马克思主义者培训基地</a:t>
            </a:r>
            <a:r>
              <a:rPr lang="en-US" altLang="zh-CN" sz="1000" dirty="0">
                <a:solidFill>
                  <a:schemeClr val="bg1"/>
                </a:solidFill>
                <a:effectLst>
                  <a:outerShdw blurRad="381000" algn="ctr" rotWithShape="0">
                    <a:prstClr val="black">
                      <a:alpha val="25000"/>
                    </a:prstClr>
                  </a:outerShdw>
                </a:effectLst>
                <a:latin typeface="Kano regular" pitchFamily="50" charset="0"/>
              </a:rPr>
              <a:t>2020</a:t>
            </a:r>
            <a:r>
              <a:rPr lang="zh-CN" altLang="en-US" sz="1000" dirty="0">
                <a:solidFill>
                  <a:schemeClr val="bg1"/>
                </a:solidFill>
                <a:effectLst>
                  <a:outerShdw blurRad="381000" algn="ctr" rotWithShape="0">
                    <a:prstClr val="black">
                      <a:alpha val="25000"/>
                    </a:prstClr>
                  </a:outerShdw>
                </a:effectLst>
                <a:latin typeface="Kano regular" pitchFamily="50" charset="0"/>
              </a:rPr>
              <a:t>年四川省高校学习贯彻习近平新时代中国特色社会主义思想学生党员骨干培训班并获得结业证书</a:t>
            </a:r>
            <a:endParaRPr lang="zh-CN" altLang="en-US" sz="1000" dirty="0">
              <a:solidFill>
                <a:schemeClr val="bg1"/>
              </a:solidFill>
              <a:effectLst>
                <a:outerShdw blurRad="381000" algn="ctr" rotWithShape="0">
                  <a:prstClr val="black">
                    <a:alpha val="25000"/>
                  </a:prstClr>
                </a:outerShdw>
              </a:effectLst>
              <a:latin typeface="Kano regular" pitchFamily="50" charset="0"/>
            </a:endParaRPr>
          </a:p>
        </p:txBody>
      </p:sp>
      <p:cxnSp>
        <p:nvCxnSpPr>
          <p:cNvPr id="79" name="直接连接符 78"/>
          <p:cNvCxnSpPr/>
          <p:nvPr/>
        </p:nvCxnSpPr>
        <p:spPr>
          <a:xfrm>
            <a:off x="8974332" y="4304787"/>
            <a:ext cx="548001" cy="0"/>
          </a:xfrm>
          <a:prstGeom prst="line">
            <a:avLst/>
          </a:prstGeom>
          <a:ln w="28575">
            <a:solidFill>
              <a:schemeClr val="bg1"/>
            </a:solidFill>
          </a:ln>
          <a:effectLst>
            <a:outerShdw blurRad="381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pic>
        <p:nvPicPr>
          <p:cNvPr id="3" name="图片 2" descr="2019-2020学年优秀共青团干部"/>
          <p:cNvPicPr>
            <a:picLocks noChangeAspect="1"/>
          </p:cNvPicPr>
          <p:nvPr/>
        </p:nvPicPr>
        <p:blipFill>
          <a:blip r:embed="rId1"/>
          <a:srcRect t="1345" b="-884"/>
          <a:stretch>
            <a:fillRect/>
          </a:stretch>
        </p:blipFill>
        <p:spPr>
          <a:xfrm rot="16200000">
            <a:off x="2155825" y="1727200"/>
            <a:ext cx="1558925" cy="2069465"/>
          </a:xfrm>
          <a:prstGeom prst="rect">
            <a:avLst/>
          </a:prstGeom>
        </p:spPr>
      </p:pic>
      <p:pic>
        <p:nvPicPr>
          <p:cNvPr id="4" name="图片 3" descr="图片3"/>
          <p:cNvPicPr>
            <a:picLocks noChangeAspect="1"/>
          </p:cNvPicPr>
          <p:nvPr/>
        </p:nvPicPr>
        <p:blipFill>
          <a:blip r:embed="rId2"/>
          <a:srcRect r="25614"/>
          <a:stretch>
            <a:fillRect/>
          </a:stretch>
        </p:blipFill>
        <p:spPr>
          <a:xfrm>
            <a:off x="4023995" y="2007235"/>
            <a:ext cx="2028190" cy="1534160"/>
          </a:xfrm>
          <a:prstGeom prst="rect">
            <a:avLst/>
          </a:prstGeom>
        </p:spPr>
      </p:pic>
      <p:pic>
        <p:nvPicPr>
          <p:cNvPr id="5" name="图片 4"/>
          <p:cNvPicPr>
            <a:picLocks noChangeAspect="1"/>
          </p:cNvPicPr>
          <p:nvPr/>
        </p:nvPicPr>
        <p:blipFill>
          <a:blip r:embed="rId3"/>
          <a:stretch>
            <a:fillRect/>
          </a:stretch>
        </p:blipFill>
        <p:spPr>
          <a:xfrm>
            <a:off x="6130925" y="1971675"/>
            <a:ext cx="2058670" cy="1544320"/>
          </a:xfrm>
          <a:prstGeom prst="rect">
            <a:avLst/>
          </a:prstGeom>
        </p:spPr>
      </p:pic>
      <p:pic>
        <p:nvPicPr>
          <p:cNvPr id="6" name="图片 5"/>
          <p:cNvPicPr>
            <a:picLocks noChangeAspect="1"/>
          </p:cNvPicPr>
          <p:nvPr/>
        </p:nvPicPr>
        <p:blipFill>
          <a:blip r:embed="rId4"/>
          <a:srcRect t="18025" r="3762" b="27872"/>
          <a:stretch>
            <a:fillRect/>
          </a:stretch>
        </p:blipFill>
        <p:spPr>
          <a:xfrm>
            <a:off x="8258810" y="1986915"/>
            <a:ext cx="2042160" cy="1530350"/>
          </a:xfrm>
          <a:prstGeom prst="rect">
            <a:avLst/>
          </a:prstGeom>
        </p:spPr>
      </p:pic>
      <p:sp>
        <p:nvSpPr>
          <p:cNvPr id="126" name="文本框 125"/>
          <p:cNvSpPr txBox="1"/>
          <p:nvPr/>
        </p:nvSpPr>
        <p:spPr>
          <a:xfrm>
            <a:off x="5669915" y="410210"/>
            <a:ext cx="2712720" cy="768350"/>
          </a:xfrm>
          <a:prstGeom prst="rect">
            <a:avLst/>
          </a:prstGeom>
          <a:noFill/>
        </p:spPr>
        <p:txBody>
          <a:bodyPr wrap="square" rtlCol="0">
            <a:spAutoFit/>
          </a:bodyPr>
          <a:p>
            <a:r>
              <a:rPr lang="zh-CN" sz="4400" dirty="0">
                <a:latin typeface="Cramaten" pitchFamily="2" charset="0"/>
                <a:sym typeface="+mn-ea"/>
              </a:rPr>
              <a:t>思想方面</a:t>
            </a:r>
            <a:endParaRPr lang="zh-CN" altLang="en-US" sz="4400" dirty="0">
              <a:latin typeface="Cramaten" pitchFamily="2" charset="0"/>
              <a:sym typeface="+mn-ea"/>
            </a:endParaRPr>
          </a:p>
        </p:txBody>
      </p:sp>
      <p:pic>
        <p:nvPicPr>
          <p:cNvPr id="7" name="图片 6" descr="长江logo (1) - 副本"/>
          <p:cNvPicPr>
            <a:picLocks noChangeAspect="1"/>
          </p:cNvPicPr>
          <p:nvPr/>
        </p:nvPicPr>
        <p:blipFill>
          <a:blip r:embed="rId5"/>
          <a:stretch>
            <a:fillRect/>
          </a:stretch>
        </p:blipFill>
        <p:spPr>
          <a:xfrm>
            <a:off x="426720" y="247650"/>
            <a:ext cx="3595370" cy="1043305"/>
          </a:xfrm>
          <a:prstGeom prst="rect">
            <a:avLst/>
          </a:prstGeom>
        </p:spPr>
      </p:pic>
      <p:sp>
        <p:nvSpPr>
          <p:cNvPr id="24" name="1"/>
          <p:cNvSpPr/>
          <p:nvPr/>
        </p:nvSpPr>
        <p:spPr bwMode="auto">
          <a:xfrm>
            <a:off x="4975225" y="410210"/>
            <a:ext cx="694690" cy="687070"/>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2D61E"/>
          </a:solidFill>
          <a:ln>
            <a:noFill/>
          </a:ln>
        </p:spPr>
        <p:txBody>
          <a:bodyPr anchor="ctr"/>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541866" y="1962149"/>
            <a:ext cx="3486150" cy="3486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333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6340415"/>
            <a:ext cx="517585" cy="5175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十字形 6"/>
          <p:cNvSpPr/>
          <p:nvPr/>
        </p:nvSpPr>
        <p:spPr>
          <a:xfrm>
            <a:off x="107829" y="6448244"/>
            <a:ext cx="301926" cy="301926"/>
          </a:xfrm>
          <a:prstGeom prst="plus">
            <a:avLst>
              <a:gd name="adj" fmla="val 47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191625" y="2461577"/>
            <a:ext cx="3000375" cy="2486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694122" y="2040793"/>
            <a:ext cx="307436" cy="307436"/>
          </a:xfrm>
          <a:prstGeom prst="ellipse">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492885" y="738505"/>
            <a:ext cx="5959475" cy="5692149"/>
            <a:chOff x="1709" y="1521"/>
            <a:chExt cx="7887" cy="8964"/>
          </a:xfrm>
        </p:grpSpPr>
        <p:sp>
          <p:nvSpPr>
            <p:cNvPr id="12" name="椭圆 11"/>
            <p:cNvSpPr/>
            <p:nvPr/>
          </p:nvSpPr>
          <p:spPr>
            <a:xfrm>
              <a:off x="1805" y="1809"/>
              <a:ext cx="278" cy="278"/>
            </a:xfrm>
            <a:prstGeom prst="ellipse">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483" y="1521"/>
              <a:ext cx="7113" cy="3136"/>
              <a:chOff x="1546232" y="1404723"/>
              <a:chExt cx="3794384" cy="1991431"/>
            </a:xfrm>
          </p:grpSpPr>
          <p:sp>
            <p:nvSpPr>
              <p:cNvPr id="13" name="文本框 12"/>
              <p:cNvSpPr txBox="1"/>
              <p:nvPr/>
            </p:nvSpPr>
            <p:spPr>
              <a:xfrm>
                <a:off x="1568861" y="1404723"/>
                <a:ext cx="2230452" cy="460388"/>
              </a:xfrm>
              <a:prstGeom prst="rect">
                <a:avLst/>
              </a:prstGeom>
              <a:noFill/>
            </p:spPr>
            <p:txBody>
              <a:bodyPr wrap="square" rtlCol="0">
                <a:spAutoFit/>
              </a:bodyPr>
              <a:lstStyle/>
              <a:p>
                <a:pPr algn="l"/>
                <a:r>
                  <a:rPr lang="zh-CN" altLang="en-US" sz="2400" dirty="0">
                    <a:solidFill>
                      <a:srgbClr val="08FFC8"/>
                    </a:solidFill>
                    <a:latin typeface="微软雅黑" panose="020B0503020204020204" charset="-122"/>
                    <a:ea typeface="微软雅黑" panose="020B0503020204020204" charset="-122"/>
                    <a:sym typeface="+mn-ea"/>
                  </a:rPr>
                  <a:t>专业排名</a:t>
                </a:r>
                <a:endParaRPr lang="zh-CN" altLang="en-US" sz="2400" dirty="0">
                  <a:solidFill>
                    <a:srgbClr val="08FFC8"/>
                  </a:solidFill>
                  <a:latin typeface="微软雅黑" panose="020B0503020204020204" charset="-122"/>
                  <a:ea typeface="微软雅黑" panose="020B0503020204020204" charset="-122"/>
                  <a:sym typeface="+mn-ea"/>
                </a:endParaRPr>
              </a:p>
            </p:txBody>
          </p:sp>
          <p:sp>
            <p:nvSpPr>
              <p:cNvPr id="14" name="矩形 13"/>
              <p:cNvSpPr/>
              <p:nvPr/>
            </p:nvSpPr>
            <p:spPr>
              <a:xfrm>
                <a:off x="1546232" y="1866388"/>
                <a:ext cx="3794384" cy="1529766"/>
              </a:xfrm>
              <a:prstGeom prst="rect">
                <a:avLst/>
              </a:prstGeom>
              <a:noFill/>
            </p:spPr>
            <p:txBody>
              <a:bodyPr wrap="square" rtlCol="0">
                <a:spAutoFit/>
              </a:bodyPr>
              <a:lstStyle/>
              <a:p>
                <a:pPr>
                  <a:lnSpc>
                    <a:spcPct val="130000"/>
                  </a:lnSpc>
                </a:pPr>
                <a:r>
                  <a:rPr lang="zh-CN" sz="2400" dirty="0">
                    <a:solidFill>
                      <a:schemeClr val="tx2"/>
                    </a:solidFill>
                    <a:latin typeface="华文中宋" panose="02010600040101010101" charset="-122"/>
                    <a:ea typeface="华文中宋" panose="02010600040101010101" charset="-122"/>
                    <a:cs typeface="华文中宋" panose="02010600040101010101" charset="-122"/>
                  </a:rPr>
                  <a:t>专业成绩排名：      </a:t>
                </a:r>
                <a:r>
                  <a:rPr lang="en-US" altLang="zh-CN" sz="2400" dirty="0">
                    <a:solidFill>
                      <a:schemeClr val="tx2"/>
                    </a:solidFill>
                    <a:latin typeface="华文中宋" panose="02010600040101010101" charset="-122"/>
                    <a:ea typeface="华文中宋" panose="02010600040101010101" charset="-122"/>
                    <a:cs typeface="华文中宋" panose="02010600040101010101" charset="-122"/>
                  </a:rPr>
                  <a:t>3/245</a:t>
                </a:r>
                <a:br>
                  <a:rPr lang="zh-CN" altLang="en-US" sz="2400" dirty="0">
                    <a:solidFill>
                      <a:schemeClr val="tx2"/>
                    </a:solidFill>
                    <a:latin typeface="华文中宋" panose="02010600040101010101" charset="-122"/>
                    <a:ea typeface="华文中宋" panose="02010600040101010101" charset="-122"/>
                    <a:cs typeface="华文中宋" panose="02010600040101010101" charset="-122"/>
                  </a:rPr>
                </a:br>
                <a:r>
                  <a:rPr lang="zh-CN" altLang="en-US" sz="2400" dirty="0">
                    <a:solidFill>
                      <a:schemeClr val="tx2"/>
                    </a:solidFill>
                    <a:latin typeface="华文中宋" panose="02010600040101010101" charset="-122"/>
                    <a:ea typeface="华文中宋" panose="02010600040101010101" charset="-122"/>
                    <a:cs typeface="华文中宋" panose="02010600040101010101" charset="-122"/>
                  </a:rPr>
                  <a:t>量化素质学分：</a:t>
                </a:r>
                <a:r>
                  <a:rPr lang="en-US" sz="2400" dirty="0">
                    <a:solidFill>
                      <a:schemeClr val="tx2"/>
                    </a:solidFill>
                    <a:latin typeface="华文中宋" panose="02010600040101010101" charset="-122"/>
                    <a:ea typeface="华文中宋" panose="02010600040101010101" charset="-122"/>
                    <a:cs typeface="华文中宋" panose="02010600040101010101" charset="-122"/>
                  </a:rPr>
                  <a:t>	 </a:t>
                </a:r>
                <a:r>
                  <a:rPr lang="en-US" altLang="zh-CN" sz="2400" dirty="0">
                    <a:solidFill>
                      <a:schemeClr val="tx2"/>
                    </a:solidFill>
                    <a:latin typeface="华文中宋" panose="02010600040101010101" charset="-122"/>
                    <a:ea typeface="华文中宋" panose="02010600040101010101" charset="-122"/>
                    <a:cs typeface="华文中宋" panose="02010600040101010101" charset="-122"/>
                  </a:rPr>
                  <a:t>1/438</a:t>
                </a:r>
                <a:endParaRPr lang="en-US" altLang="zh-CN" sz="2400"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400" dirty="0">
                    <a:solidFill>
                      <a:schemeClr val="tx2"/>
                    </a:solidFill>
                    <a:latin typeface="华文中宋" panose="02010600040101010101" charset="-122"/>
                    <a:ea typeface="华文中宋" panose="02010600040101010101" charset="-122"/>
                    <a:cs typeface="华文中宋" panose="02010600040101010101" charset="-122"/>
                  </a:rPr>
                  <a:t>加权平均分班级第一：</a:t>
                </a:r>
                <a:r>
                  <a:rPr lang="en-US" altLang="zh-CN" sz="2400" dirty="0">
                    <a:solidFill>
                      <a:schemeClr val="tx2"/>
                    </a:solidFill>
                    <a:latin typeface="华文中宋" panose="02010600040101010101" charset="-122"/>
                    <a:ea typeface="华文中宋" panose="02010600040101010101" charset="-122"/>
                    <a:cs typeface="华文中宋" panose="02010600040101010101" charset="-122"/>
                  </a:rPr>
                  <a:t>87.13</a:t>
                </a:r>
                <a:endParaRPr lang="en-US" altLang="zh-CN" sz="2400" dirty="0">
                  <a:solidFill>
                    <a:schemeClr val="tx2"/>
                  </a:solidFill>
                  <a:latin typeface="华文中宋" panose="02010600040101010101" charset="-122"/>
                  <a:ea typeface="华文中宋" panose="02010600040101010101" charset="-122"/>
                  <a:cs typeface="华文中宋" panose="02010600040101010101" charset="-122"/>
                </a:endParaRPr>
              </a:p>
            </p:txBody>
          </p:sp>
        </p:grpSp>
        <p:grpSp>
          <p:nvGrpSpPr>
            <p:cNvPr id="22" name="组合 21"/>
            <p:cNvGrpSpPr/>
            <p:nvPr/>
          </p:nvGrpSpPr>
          <p:grpSpPr>
            <a:xfrm>
              <a:off x="1709" y="5083"/>
              <a:ext cx="6682" cy="5402"/>
              <a:chOff x="1079000" y="1398034"/>
              <a:chExt cx="4242839" cy="3430316"/>
            </a:xfrm>
          </p:grpSpPr>
          <p:sp>
            <p:nvSpPr>
              <p:cNvPr id="23" name="椭圆 22"/>
              <p:cNvSpPr/>
              <p:nvPr/>
            </p:nvSpPr>
            <p:spPr>
              <a:xfrm>
                <a:off x="1079000" y="1565378"/>
                <a:ext cx="176723" cy="176723"/>
              </a:xfrm>
              <a:prstGeom prst="ellipse">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527455" y="1398034"/>
                <a:ext cx="3794384" cy="3430316"/>
                <a:chOff x="1546232" y="1404723"/>
                <a:chExt cx="3794384" cy="3430316"/>
              </a:xfrm>
            </p:grpSpPr>
            <p:sp>
              <p:nvSpPr>
                <p:cNvPr id="25" name="文本框 24"/>
                <p:cNvSpPr txBox="1"/>
                <p:nvPr/>
              </p:nvSpPr>
              <p:spPr>
                <a:xfrm>
                  <a:off x="1568861" y="1404723"/>
                  <a:ext cx="2230452" cy="460379"/>
                </a:xfrm>
                <a:prstGeom prst="rect">
                  <a:avLst/>
                </a:prstGeom>
                <a:noFill/>
              </p:spPr>
              <p:txBody>
                <a:bodyPr wrap="square" rtlCol="0">
                  <a:spAutoFit/>
                </a:bodyPr>
                <a:lstStyle/>
                <a:p>
                  <a:r>
                    <a:rPr lang="zh-CN" sz="2400" dirty="0">
                      <a:solidFill>
                        <a:schemeClr val="accent1"/>
                      </a:solidFill>
                      <a:latin typeface="Kano regular" pitchFamily="50" charset="0"/>
                    </a:rPr>
                    <a:t>职业资格证</a:t>
                  </a:r>
                  <a:endParaRPr lang="zh-CN" sz="2400" dirty="0">
                    <a:solidFill>
                      <a:schemeClr val="accent1"/>
                    </a:solidFill>
                    <a:latin typeface="Kano regular" pitchFamily="50" charset="0"/>
                  </a:endParaRPr>
                </a:p>
              </p:txBody>
            </p:sp>
            <p:sp>
              <p:nvSpPr>
                <p:cNvPr id="26" name="矩形 25"/>
                <p:cNvSpPr/>
                <p:nvPr/>
              </p:nvSpPr>
              <p:spPr>
                <a:xfrm>
                  <a:off x="1546232" y="1866388"/>
                  <a:ext cx="3794384" cy="2968651"/>
                </a:xfrm>
                <a:prstGeom prst="rect">
                  <a:avLst/>
                </a:prstGeom>
                <a:noFill/>
              </p:spPr>
              <p:txBody>
                <a:bodyPr wrap="square" rtlCol="0">
                  <a:spAutoFit/>
                </a:bodyPr>
                <a:lstStyle/>
                <a:p>
                  <a:pPr>
                    <a:lnSpc>
                      <a:spcPct val="130000"/>
                    </a:lnSpc>
                  </a:pPr>
                  <a:r>
                    <a:rPr lang="zh-CN" dirty="0">
                      <a:solidFill>
                        <a:schemeClr val="tx2"/>
                      </a:solidFill>
                      <a:latin typeface="华文中宋" panose="02010600040101010101" charset="-122"/>
                      <a:ea typeface="华文中宋" panose="02010600040101010101" charset="-122"/>
                      <a:cs typeface="华文中宋" panose="02010600040101010101" charset="-122"/>
                    </a:rPr>
                    <a:t>普通话等级证书</a:t>
                  </a:r>
                  <a:endParaRPr lang="zh-CN"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dirty="0">
                      <a:solidFill>
                        <a:schemeClr val="tx2"/>
                      </a:solidFill>
                      <a:latin typeface="华文中宋" panose="02010600040101010101" charset="-122"/>
                      <a:ea typeface="华文中宋" panose="02010600040101010101" charset="-122"/>
                      <a:cs typeface="华文中宋" panose="02010600040101010101" charset="-122"/>
                    </a:rPr>
                    <a:t>计算机等级证书</a:t>
                  </a:r>
                  <a:endParaRPr lang="zh-CN"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dirty="0">
                      <a:solidFill>
                        <a:schemeClr val="tx2"/>
                      </a:solidFill>
                      <a:latin typeface="华文中宋" panose="02010600040101010101" charset="-122"/>
                      <a:ea typeface="华文中宋" panose="02010600040101010101" charset="-122"/>
                      <a:cs typeface="华文中宋" panose="02010600040101010101" charset="-122"/>
                    </a:rPr>
                    <a:t>CEAC</a:t>
                  </a:r>
                  <a:r>
                    <a:rPr lang="zh-CN" altLang="en-US" dirty="0">
                      <a:solidFill>
                        <a:schemeClr val="tx2"/>
                      </a:solidFill>
                      <a:latin typeface="华文中宋" panose="02010600040101010101" charset="-122"/>
                      <a:ea typeface="华文中宋" panose="02010600040101010101" charset="-122"/>
                      <a:cs typeface="华文中宋" panose="02010600040101010101" charset="-122"/>
                    </a:rPr>
                    <a:t>计算机应用助理工程师（</a:t>
                  </a:r>
                  <a:r>
                    <a:rPr lang="zh-CN" dirty="0">
                      <a:solidFill>
                        <a:schemeClr val="tx2"/>
                      </a:solidFill>
                      <a:latin typeface="华文中宋" panose="02010600040101010101" charset="-122"/>
                      <a:ea typeface="华文中宋" panose="02010600040101010101" charset="-122"/>
                      <a:cs typeface="华文中宋" panose="02010600040101010101" charset="-122"/>
                    </a:rPr>
                    <a:t>信息化计算教育认证）</a:t>
                  </a:r>
                  <a:endParaRPr lang="zh-CN"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dirty="0">
                      <a:solidFill>
                        <a:schemeClr val="tx2"/>
                      </a:solidFill>
                      <a:latin typeface="华文中宋" panose="02010600040101010101" charset="-122"/>
                      <a:ea typeface="华文中宋" panose="02010600040101010101" charset="-122"/>
                      <a:cs typeface="华文中宋" panose="02010600040101010101" charset="-122"/>
                    </a:rPr>
                    <a:t>教师资格证（在考）</a:t>
                  </a:r>
                  <a:endParaRPr lang="zh-CN"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dirty="0">
                      <a:solidFill>
                        <a:schemeClr val="tx2"/>
                      </a:solidFill>
                      <a:latin typeface="华文中宋" panose="02010600040101010101" charset="-122"/>
                      <a:ea typeface="华文中宋" panose="02010600040101010101" charset="-122"/>
                      <a:cs typeface="华文中宋" panose="02010600040101010101" charset="-122"/>
                    </a:rPr>
                    <a:t>驾驶资格证</a:t>
                  </a:r>
                  <a:endParaRPr lang="zh-CN"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dirty="0">
                      <a:solidFill>
                        <a:schemeClr val="tx2"/>
                      </a:solidFill>
                      <a:latin typeface="华文中宋" panose="02010600040101010101" charset="-122"/>
                      <a:ea typeface="华文中宋" panose="02010600040101010101" charset="-122"/>
                      <a:cs typeface="华文中宋" panose="02010600040101010101" charset="-122"/>
                    </a:rPr>
                    <a:t>SYB</a:t>
                  </a:r>
                  <a:r>
                    <a:rPr lang="zh-CN" altLang="en-US" dirty="0">
                      <a:solidFill>
                        <a:schemeClr val="tx2"/>
                      </a:solidFill>
                      <a:latin typeface="华文中宋" panose="02010600040101010101" charset="-122"/>
                      <a:ea typeface="华文中宋" panose="02010600040101010101" charset="-122"/>
                      <a:cs typeface="华文中宋" panose="02010600040101010101" charset="-122"/>
                    </a:rPr>
                    <a:t>创业培训学员合格证书</a:t>
                  </a:r>
                  <a:endParaRPr lang="zh-CN" altLang="en-US" dirty="0">
                    <a:solidFill>
                      <a:schemeClr val="tx2"/>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dirty="0">
                      <a:solidFill>
                        <a:schemeClr val="tx2"/>
                      </a:solidFill>
                      <a:latin typeface="华文中宋" panose="02010600040101010101" charset="-122"/>
                      <a:ea typeface="华文中宋" panose="02010600040101010101" charset="-122"/>
                      <a:cs typeface="华文中宋" panose="02010600040101010101" charset="-122"/>
                    </a:rPr>
                    <a:t>天府创女云课堂结业证书</a:t>
                  </a:r>
                  <a:endParaRPr lang="zh-CN" altLang="en-US" dirty="0">
                    <a:solidFill>
                      <a:schemeClr val="tx2"/>
                    </a:solidFill>
                    <a:latin typeface="华文中宋" panose="02010600040101010101" charset="-122"/>
                    <a:ea typeface="华文中宋" panose="02010600040101010101" charset="-122"/>
                    <a:cs typeface="华文中宋" panose="02010600040101010101" charset="-122"/>
                  </a:endParaRPr>
                </a:p>
              </p:txBody>
            </p:sp>
          </p:grpSp>
        </p:grpSp>
      </p:grpSp>
      <p:sp>
        <p:nvSpPr>
          <p:cNvPr id="3" name="文本框 2"/>
          <p:cNvSpPr txBox="1"/>
          <p:nvPr/>
        </p:nvSpPr>
        <p:spPr>
          <a:xfrm>
            <a:off x="381635" y="2040890"/>
            <a:ext cx="1013460" cy="2834640"/>
          </a:xfrm>
          <a:prstGeom prst="rect">
            <a:avLst/>
          </a:prstGeom>
          <a:noFill/>
        </p:spPr>
        <p:txBody>
          <a:bodyPr vert="eaVert" wrap="none" rtlCol="0">
            <a:spAutoFit/>
          </a:bodyPr>
          <a:p>
            <a:r>
              <a:rPr lang="zh-CN" altLang="en-US" sz="5400"/>
              <a:t>学习情况</a:t>
            </a:r>
            <a:endParaRPr lang="zh-CN" altLang="en-US" sz="5400"/>
          </a:p>
        </p:txBody>
      </p:sp>
      <p:pic>
        <p:nvPicPr>
          <p:cNvPr id="9" name="图片 8" descr="长江logo (1) - 副本"/>
          <p:cNvPicPr>
            <a:picLocks noChangeAspect="1"/>
          </p:cNvPicPr>
          <p:nvPr/>
        </p:nvPicPr>
        <p:blipFill>
          <a:blip r:embed="rId1"/>
          <a:stretch>
            <a:fillRect/>
          </a:stretch>
        </p:blipFill>
        <p:spPr>
          <a:xfrm>
            <a:off x="8535670" y="672465"/>
            <a:ext cx="3274060" cy="949960"/>
          </a:xfrm>
          <a:prstGeom prst="rect">
            <a:avLst/>
          </a:prstGeom>
        </p:spPr>
      </p:pic>
      <p:sp>
        <p:nvSpPr>
          <p:cNvPr id="5" name="文本框 4"/>
          <p:cNvSpPr txBox="1"/>
          <p:nvPr/>
        </p:nvSpPr>
        <p:spPr>
          <a:xfrm>
            <a:off x="6998970" y="3242945"/>
            <a:ext cx="5193030" cy="922020"/>
          </a:xfrm>
          <a:prstGeom prst="rect">
            <a:avLst/>
          </a:prstGeom>
          <a:noFill/>
        </p:spPr>
        <p:txBody>
          <a:bodyPr wrap="square" rtlCol="0">
            <a:spAutoFit/>
          </a:bodyPr>
          <a:p>
            <a:pPr algn="ctr"/>
            <a:r>
              <a:rPr lang="zh-CN" sz="5400" dirty="0">
                <a:solidFill>
                  <a:schemeClr val="tx1"/>
                </a:solidFill>
                <a:latin typeface="Cramaten" pitchFamily="2" charset="0"/>
              </a:rPr>
              <a:t>做最好的自己</a:t>
            </a:r>
            <a:endParaRPr lang="zh-CN" sz="5400" dirty="0">
              <a:solidFill>
                <a:schemeClr val="tx1"/>
              </a:solidFill>
              <a:latin typeface="Cramaten"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70455" y="335280"/>
            <a:ext cx="7451090" cy="1014730"/>
          </a:xfrm>
          <a:prstGeom prst="rect">
            <a:avLst/>
          </a:prstGeom>
          <a:noFill/>
        </p:spPr>
        <p:txBody>
          <a:bodyPr wrap="square" rtlCol="0">
            <a:spAutoFit/>
          </a:bodyPr>
          <a:lstStyle/>
          <a:p>
            <a:pPr algn="ctr"/>
            <a:r>
              <a:rPr lang="en-US" sz="6000" b="1" dirty="0">
                <a:gradFill>
                  <a:gsLst>
                    <a:gs pos="0">
                      <a:schemeClr val="accent1">
                        <a:alpha val="58000"/>
                      </a:schemeClr>
                    </a:gs>
                    <a:gs pos="71000">
                      <a:schemeClr val="accent2">
                        <a:alpha val="0"/>
                      </a:schemeClr>
                    </a:gs>
                  </a:gsLst>
                  <a:lin ang="5400000" scaled="1"/>
                </a:gradFill>
                <a:latin typeface="Kano regular" pitchFamily="50" charset="0"/>
              </a:rPr>
              <a:t>STUDENT WORK</a:t>
            </a:r>
            <a:endParaRPr lang="en-US" sz="6000" b="1" dirty="0">
              <a:gradFill>
                <a:gsLst>
                  <a:gs pos="0">
                    <a:schemeClr val="accent1">
                      <a:alpha val="58000"/>
                    </a:schemeClr>
                  </a:gs>
                  <a:gs pos="71000">
                    <a:schemeClr val="accent2">
                      <a:alpha val="0"/>
                    </a:schemeClr>
                  </a:gs>
                </a:gsLst>
                <a:lin ang="5400000" scaled="1"/>
              </a:gradFill>
              <a:latin typeface="Kano regular" pitchFamily="50" charset="0"/>
            </a:endParaRPr>
          </a:p>
        </p:txBody>
      </p:sp>
      <p:sp>
        <p:nvSpPr>
          <p:cNvPr id="5" name="文本框 4"/>
          <p:cNvSpPr txBox="1"/>
          <p:nvPr/>
        </p:nvSpPr>
        <p:spPr>
          <a:xfrm>
            <a:off x="3450936" y="888808"/>
            <a:ext cx="5355638" cy="645160"/>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r>
              <a:rPr lang="zh-CN" sz="3600" dirty="0"/>
              <a:t>学生工作</a:t>
            </a:r>
            <a:endParaRPr lang="zh-CN" sz="3600" dirty="0"/>
          </a:p>
        </p:txBody>
      </p:sp>
      <p:sp>
        <p:nvSpPr>
          <p:cNvPr id="34" name="자유형 225"/>
          <p:cNvSpPr/>
          <p:nvPr/>
        </p:nvSpPr>
        <p:spPr bwMode="auto">
          <a:xfrm>
            <a:off x="1915615" y="3879533"/>
            <a:ext cx="3028950" cy="1376362"/>
          </a:xfrm>
          <a:custGeom>
            <a:avLst/>
            <a:gdLst>
              <a:gd name="T0" fmla="*/ 0 w 1928813"/>
              <a:gd name="T1" fmla="*/ 178594 h 876300"/>
              <a:gd name="T2" fmla="*/ 885825 w 1928813"/>
              <a:gd name="T3" fmla="*/ 0 h 876300"/>
              <a:gd name="T4" fmla="*/ 1928813 w 1928813"/>
              <a:gd name="T5" fmla="*/ 216693 h 876300"/>
              <a:gd name="T6" fmla="*/ 1907382 w 1928813"/>
              <a:gd name="T7" fmla="*/ 626269 h 876300"/>
              <a:gd name="T8" fmla="*/ 616744 w 1928813"/>
              <a:gd name="T9" fmla="*/ 876300 h 876300"/>
              <a:gd name="T10" fmla="*/ 57150 w 1928813"/>
              <a:gd name="T11" fmla="*/ 481012 h 876300"/>
              <a:gd name="T12" fmla="*/ 45244 w 1928813"/>
              <a:gd name="T13" fmla="*/ 454819 h 876300"/>
              <a:gd name="T14" fmla="*/ 0 w 1928813"/>
              <a:gd name="T15" fmla="*/ 178594 h 876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8813" h="876300">
                <a:moveTo>
                  <a:pt x="0" y="178594"/>
                </a:moveTo>
                <a:lnTo>
                  <a:pt x="885825" y="0"/>
                </a:lnTo>
                <a:lnTo>
                  <a:pt x="1928813" y="216693"/>
                </a:lnTo>
                <a:lnTo>
                  <a:pt x="1907382" y="626269"/>
                </a:lnTo>
                <a:lnTo>
                  <a:pt x="616744" y="876300"/>
                </a:lnTo>
                <a:lnTo>
                  <a:pt x="57150" y="481012"/>
                </a:lnTo>
                <a:lnTo>
                  <a:pt x="45244" y="454819"/>
                </a:lnTo>
                <a:lnTo>
                  <a:pt x="0" y="178594"/>
                </a:lnTo>
                <a:close/>
              </a:path>
            </a:pathLst>
          </a:custGeom>
          <a:solidFill>
            <a:srgbClr val="FCFCFC">
              <a:alpha val="50000"/>
            </a:srgbClr>
          </a:solidFill>
          <a:ln>
            <a:noFill/>
          </a:ln>
        </p:spPr>
        <p:txBody>
          <a:bodyPr anchor="ctr"/>
          <a:lstStyle/>
          <a:p>
            <a:endParaRPr lang="zh-CN" altLang="en-US"/>
          </a:p>
        </p:txBody>
      </p:sp>
      <p:sp>
        <p:nvSpPr>
          <p:cNvPr id="35" name="자유형 227"/>
          <p:cNvSpPr/>
          <p:nvPr/>
        </p:nvSpPr>
        <p:spPr bwMode="auto">
          <a:xfrm>
            <a:off x="2444252" y="2993708"/>
            <a:ext cx="1952625" cy="1106487"/>
          </a:xfrm>
          <a:custGeom>
            <a:avLst/>
            <a:gdLst>
              <a:gd name="T0" fmla="*/ 0 w 1245394"/>
              <a:gd name="T1" fmla="*/ 207269 h 704950"/>
              <a:gd name="T2" fmla="*/ 627633 w 1245394"/>
              <a:gd name="T3" fmla="*/ 0 h 704950"/>
              <a:gd name="T4" fmla="*/ 1245394 w 1245394"/>
              <a:gd name="T5" fmla="*/ 242987 h 704950"/>
              <a:gd name="T6" fmla="*/ 514350 w 1245394"/>
              <a:gd name="T7" fmla="*/ 704950 h 704950"/>
              <a:gd name="T8" fmla="*/ 0 w 1245394"/>
              <a:gd name="T9" fmla="*/ 207269 h 704950"/>
            </a:gdLst>
            <a:ahLst/>
            <a:cxnLst>
              <a:cxn ang="0">
                <a:pos x="T0" y="T1"/>
              </a:cxn>
              <a:cxn ang="0">
                <a:pos x="T2" y="T3"/>
              </a:cxn>
              <a:cxn ang="0">
                <a:pos x="T4" y="T5"/>
              </a:cxn>
              <a:cxn ang="0">
                <a:pos x="T6" y="T7"/>
              </a:cxn>
              <a:cxn ang="0">
                <a:pos x="T8" y="T9"/>
              </a:cxn>
            </a:cxnLst>
            <a:rect l="0" t="0" r="r" b="b"/>
            <a:pathLst>
              <a:path w="1245394" h="704950">
                <a:moveTo>
                  <a:pt x="0" y="207269"/>
                </a:moveTo>
                <a:lnTo>
                  <a:pt x="627633" y="0"/>
                </a:lnTo>
                <a:lnTo>
                  <a:pt x="1245394" y="242987"/>
                </a:lnTo>
                <a:lnTo>
                  <a:pt x="514350" y="704950"/>
                </a:lnTo>
                <a:lnTo>
                  <a:pt x="0" y="207269"/>
                </a:lnTo>
                <a:close/>
              </a:path>
            </a:pathLst>
          </a:custGeom>
          <a:solidFill>
            <a:srgbClr val="FCFCFC">
              <a:alpha val="50000"/>
            </a:srgbClr>
          </a:solidFill>
          <a:ln>
            <a:noFill/>
          </a:ln>
        </p:spPr>
        <p:txBody>
          <a:bodyPr anchor="ctr"/>
          <a:lstStyle/>
          <a:p>
            <a:endParaRPr lang="zh-CN" altLang="en-US"/>
          </a:p>
        </p:txBody>
      </p:sp>
      <p:sp>
        <p:nvSpPr>
          <p:cNvPr id="36" name="자유형 230"/>
          <p:cNvSpPr/>
          <p:nvPr/>
        </p:nvSpPr>
        <p:spPr bwMode="auto">
          <a:xfrm>
            <a:off x="2893515" y="2377758"/>
            <a:ext cx="1031875" cy="701675"/>
          </a:xfrm>
          <a:custGeom>
            <a:avLst/>
            <a:gdLst>
              <a:gd name="T0" fmla="*/ 0 w 657225"/>
              <a:gd name="T1" fmla="*/ 142875 h 447675"/>
              <a:gd name="T2" fmla="*/ 328612 w 657225"/>
              <a:gd name="T3" fmla="*/ 0 h 447675"/>
              <a:gd name="T4" fmla="*/ 657225 w 657225"/>
              <a:gd name="T5" fmla="*/ 135732 h 447675"/>
              <a:gd name="T6" fmla="*/ 209550 w 657225"/>
              <a:gd name="T7" fmla="*/ 447675 h 447675"/>
              <a:gd name="T8" fmla="*/ 0 w 657225"/>
              <a:gd name="T9" fmla="*/ 142875 h 447675"/>
            </a:gdLst>
            <a:ahLst/>
            <a:cxnLst>
              <a:cxn ang="0">
                <a:pos x="T0" y="T1"/>
              </a:cxn>
              <a:cxn ang="0">
                <a:pos x="T2" y="T3"/>
              </a:cxn>
              <a:cxn ang="0">
                <a:pos x="T4" y="T5"/>
              </a:cxn>
              <a:cxn ang="0">
                <a:pos x="T6" y="T7"/>
              </a:cxn>
              <a:cxn ang="0">
                <a:pos x="T8" y="T9"/>
              </a:cxn>
            </a:cxnLst>
            <a:rect l="0" t="0" r="r" b="b"/>
            <a:pathLst>
              <a:path w="657225" h="447675">
                <a:moveTo>
                  <a:pt x="0" y="142875"/>
                </a:moveTo>
                <a:lnTo>
                  <a:pt x="328612" y="0"/>
                </a:lnTo>
                <a:lnTo>
                  <a:pt x="657225" y="135732"/>
                </a:lnTo>
                <a:lnTo>
                  <a:pt x="209550" y="447675"/>
                </a:lnTo>
                <a:lnTo>
                  <a:pt x="0" y="142875"/>
                </a:lnTo>
                <a:close/>
              </a:path>
            </a:pathLst>
          </a:custGeom>
          <a:solidFill>
            <a:srgbClr val="FCFCFC">
              <a:alpha val="50000"/>
            </a:srgbClr>
          </a:solidFill>
          <a:ln>
            <a:noFill/>
          </a:ln>
        </p:spPr>
        <p:txBody>
          <a:bodyPr anchor="ctr"/>
          <a:lstStyle/>
          <a:p>
            <a:endParaRPr lang="zh-CN" altLang="en-US">
              <a:solidFill>
                <a:schemeClr val="bg1"/>
              </a:solidFill>
            </a:endParaRPr>
          </a:p>
        </p:txBody>
      </p:sp>
      <p:grpSp>
        <p:nvGrpSpPr>
          <p:cNvPr id="37" name="组合 36"/>
          <p:cNvGrpSpPr/>
          <p:nvPr/>
        </p:nvGrpSpPr>
        <p:grpSpPr>
          <a:xfrm>
            <a:off x="1331415" y="1814195"/>
            <a:ext cx="2095500" cy="4533900"/>
            <a:chOff x="1930855" y="1717675"/>
            <a:chExt cx="2095500" cy="4533900"/>
          </a:xfrm>
          <a:solidFill>
            <a:srgbClr val="6C4292"/>
          </a:solidFill>
        </p:grpSpPr>
        <p:sp>
          <p:nvSpPr>
            <p:cNvPr id="38" name="자유형 188"/>
            <p:cNvSpPr/>
            <p:nvPr/>
          </p:nvSpPr>
          <p:spPr bwMode="auto">
            <a:xfrm>
              <a:off x="1930855" y="4064000"/>
              <a:ext cx="1901825" cy="2187575"/>
            </a:xfrm>
            <a:custGeom>
              <a:avLst/>
              <a:gdLst>
                <a:gd name="T0" fmla="*/ 0 w 1210804"/>
                <a:gd name="T1" fmla="*/ 583270 h 1392970"/>
                <a:gd name="T2" fmla="*/ 1162955 w 1210804"/>
                <a:gd name="T3" fmla="*/ 1392970 h 1392970"/>
                <a:gd name="T4" fmla="*/ 1210804 w 1210804"/>
                <a:gd name="T5" fmla="*/ 546100 h 1392970"/>
                <a:gd name="T6" fmla="*/ 372604 w 1210804"/>
                <a:gd name="T7" fmla="*/ 0 h 1392970"/>
                <a:gd name="T8" fmla="*/ 0 w 1210804"/>
                <a:gd name="T9" fmla="*/ 583270 h 1392970"/>
              </a:gdLst>
              <a:ahLst/>
              <a:cxnLst>
                <a:cxn ang="0">
                  <a:pos x="T0" y="T1"/>
                </a:cxn>
                <a:cxn ang="0">
                  <a:pos x="T2" y="T3"/>
                </a:cxn>
                <a:cxn ang="0">
                  <a:pos x="T4" y="T5"/>
                </a:cxn>
                <a:cxn ang="0">
                  <a:pos x="T6" y="T7"/>
                </a:cxn>
                <a:cxn ang="0">
                  <a:pos x="T8" y="T9"/>
                </a:cxn>
              </a:cxnLst>
              <a:rect l="0" t="0" r="r" b="b"/>
              <a:pathLst>
                <a:path w="1210804" h="1392970">
                  <a:moveTo>
                    <a:pt x="0" y="583270"/>
                  </a:moveTo>
                  <a:lnTo>
                    <a:pt x="1162955" y="1392970"/>
                  </a:lnTo>
                  <a:lnTo>
                    <a:pt x="1210804" y="546100"/>
                  </a:lnTo>
                  <a:lnTo>
                    <a:pt x="372604" y="0"/>
                  </a:lnTo>
                  <a:lnTo>
                    <a:pt x="0" y="583270"/>
                  </a:lnTo>
                  <a:close/>
                </a:path>
              </a:pathLst>
            </a:custGeom>
            <a:grpFill/>
            <a:ln>
              <a:noFill/>
            </a:ln>
          </p:spPr>
          <p:txBody>
            <a:bodyPr anchor="ctr"/>
            <a:lstStyle/>
            <a:p>
              <a:endParaRPr lang="zh-CN" altLang="en-US"/>
            </a:p>
          </p:txBody>
        </p:sp>
        <p:sp>
          <p:nvSpPr>
            <p:cNvPr id="39" name="자유형 190"/>
            <p:cNvSpPr/>
            <p:nvPr/>
          </p:nvSpPr>
          <p:spPr bwMode="auto">
            <a:xfrm>
              <a:off x="2578555" y="3224213"/>
              <a:ext cx="1328737" cy="1530350"/>
            </a:xfrm>
            <a:custGeom>
              <a:avLst/>
              <a:gdLst>
                <a:gd name="T0" fmla="*/ 0 w 846138"/>
                <a:gd name="T1" fmla="*/ 476250 h 975148"/>
                <a:gd name="T2" fmla="*/ 806226 w 846138"/>
                <a:gd name="T3" fmla="*/ 975148 h 975148"/>
                <a:gd name="T4" fmla="*/ 846138 w 846138"/>
                <a:gd name="T5" fmla="*/ 331787 h 975148"/>
                <a:gd name="T6" fmla="*/ 298450 w 846138"/>
                <a:gd name="T7" fmla="*/ 0 h 975148"/>
                <a:gd name="T8" fmla="*/ 0 w 846138"/>
                <a:gd name="T9" fmla="*/ 476250 h 975148"/>
              </a:gdLst>
              <a:ahLst/>
              <a:cxnLst>
                <a:cxn ang="0">
                  <a:pos x="T0" y="T1"/>
                </a:cxn>
                <a:cxn ang="0">
                  <a:pos x="T2" y="T3"/>
                </a:cxn>
                <a:cxn ang="0">
                  <a:pos x="T4" y="T5"/>
                </a:cxn>
                <a:cxn ang="0">
                  <a:pos x="T6" y="T7"/>
                </a:cxn>
                <a:cxn ang="0">
                  <a:pos x="T8" y="T9"/>
                </a:cxn>
              </a:cxnLst>
              <a:rect l="0" t="0" r="r" b="b"/>
              <a:pathLst>
                <a:path w="846138" h="975148">
                  <a:moveTo>
                    <a:pt x="0" y="476250"/>
                  </a:moveTo>
                  <a:lnTo>
                    <a:pt x="806226" y="975148"/>
                  </a:lnTo>
                  <a:lnTo>
                    <a:pt x="846138" y="331787"/>
                  </a:lnTo>
                  <a:lnTo>
                    <a:pt x="298450" y="0"/>
                  </a:lnTo>
                  <a:lnTo>
                    <a:pt x="0" y="476250"/>
                  </a:lnTo>
                  <a:close/>
                </a:path>
              </a:pathLst>
            </a:custGeom>
            <a:grpFill/>
            <a:ln>
              <a:noFill/>
            </a:ln>
          </p:spPr>
          <p:txBody>
            <a:bodyPr anchor="ctr"/>
            <a:lstStyle/>
            <a:p>
              <a:endParaRPr lang="zh-CN" altLang="en-US"/>
            </a:p>
          </p:txBody>
        </p:sp>
        <p:sp>
          <p:nvSpPr>
            <p:cNvPr id="40" name="자유형 200"/>
            <p:cNvSpPr/>
            <p:nvPr/>
          </p:nvSpPr>
          <p:spPr bwMode="auto">
            <a:xfrm>
              <a:off x="3099255" y="2505075"/>
              <a:ext cx="862012" cy="1120775"/>
            </a:xfrm>
            <a:custGeom>
              <a:avLst/>
              <a:gdLst>
                <a:gd name="T0" fmla="*/ 0 w 547625"/>
                <a:gd name="T1" fmla="*/ 406400 h 714375"/>
                <a:gd name="T2" fmla="*/ 517525 w 547625"/>
                <a:gd name="T3" fmla="*/ 714375 h 714375"/>
                <a:gd name="T4" fmla="*/ 547625 w 547625"/>
                <a:gd name="T5" fmla="*/ 149710 h 714375"/>
                <a:gd name="T6" fmla="*/ 250825 w 547625"/>
                <a:gd name="T7" fmla="*/ 0 h 714375"/>
                <a:gd name="T8" fmla="*/ 0 w 547625"/>
                <a:gd name="T9" fmla="*/ 406400 h 714375"/>
              </a:gdLst>
              <a:ahLst/>
              <a:cxnLst>
                <a:cxn ang="0">
                  <a:pos x="T0" y="T1"/>
                </a:cxn>
                <a:cxn ang="0">
                  <a:pos x="T2" y="T3"/>
                </a:cxn>
                <a:cxn ang="0">
                  <a:pos x="T4" y="T5"/>
                </a:cxn>
                <a:cxn ang="0">
                  <a:pos x="T6" y="T7"/>
                </a:cxn>
                <a:cxn ang="0">
                  <a:pos x="T8" y="T9"/>
                </a:cxn>
              </a:cxnLst>
              <a:rect l="0" t="0" r="r" b="b"/>
              <a:pathLst>
                <a:path w="547625" h="714375">
                  <a:moveTo>
                    <a:pt x="0" y="406400"/>
                  </a:moveTo>
                  <a:lnTo>
                    <a:pt x="517525" y="714375"/>
                  </a:lnTo>
                  <a:lnTo>
                    <a:pt x="547625" y="149710"/>
                  </a:lnTo>
                  <a:lnTo>
                    <a:pt x="250825" y="0"/>
                  </a:lnTo>
                  <a:lnTo>
                    <a:pt x="0" y="406400"/>
                  </a:lnTo>
                  <a:close/>
                </a:path>
              </a:pathLst>
            </a:custGeom>
            <a:grpFill/>
            <a:ln>
              <a:noFill/>
            </a:ln>
          </p:spPr>
          <p:txBody>
            <a:bodyPr anchor="ctr"/>
            <a:lstStyle/>
            <a:p>
              <a:endParaRPr lang="zh-CN" altLang="en-US"/>
            </a:p>
          </p:txBody>
        </p:sp>
        <p:sp>
          <p:nvSpPr>
            <p:cNvPr id="41" name="자유형 204"/>
            <p:cNvSpPr/>
            <p:nvPr/>
          </p:nvSpPr>
          <p:spPr bwMode="auto">
            <a:xfrm>
              <a:off x="3546930" y="1717675"/>
              <a:ext cx="479425" cy="933450"/>
            </a:xfrm>
            <a:custGeom>
              <a:avLst/>
              <a:gdLst>
                <a:gd name="T0" fmla="*/ 0 w 303944"/>
                <a:gd name="T1" fmla="*/ 454830 h 594530"/>
                <a:gd name="T2" fmla="*/ 266700 w 303944"/>
                <a:gd name="T3" fmla="*/ 594530 h 594530"/>
                <a:gd name="T4" fmla="*/ 303944 w 303944"/>
                <a:gd name="T5" fmla="*/ 0 h 594530"/>
                <a:gd name="T6" fmla="*/ 0 w 303944"/>
                <a:gd name="T7" fmla="*/ 454830 h 594530"/>
              </a:gdLst>
              <a:ahLst/>
              <a:cxnLst>
                <a:cxn ang="0">
                  <a:pos x="T0" y="T1"/>
                </a:cxn>
                <a:cxn ang="0">
                  <a:pos x="T2" y="T3"/>
                </a:cxn>
                <a:cxn ang="0">
                  <a:pos x="T4" y="T5"/>
                </a:cxn>
                <a:cxn ang="0">
                  <a:pos x="T6" y="T7"/>
                </a:cxn>
              </a:cxnLst>
              <a:rect l="0" t="0" r="r" b="b"/>
              <a:pathLst>
                <a:path w="303944" h="594530">
                  <a:moveTo>
                    <a:pt x="0" y="454830"/>
                  </a:moveTo>
                  <a:lnTo>
                    <a:pt x="266700" y="594530"/>
                  </a:lnTo>
                  <a:lnTo>
                    <a:pt x="303944" y="0"/>
                  </a:lnTo>
                  <a:lnTo>
                    <a:pt x="0" y="454830"/>
                  </a:lnTo>
                  <a:close/>
                </a:path>
              </a:pathLst>
            </a:custGeom>
            <a:grpFill/>
            <a:ln>
              <a:noFill/>
            </a:ln>
          </p:spPr>
          <p:txBody>
            <a:bodyPr anchor="ctr"/>
            <a:lstStyle/>
            <a:p>
              <a:endParaRPr lang="zh-CN" altLang="en-US"/>
            </a:p>
          </p:txBody>
        </p:sp>
      </p:grpSp>
      <p:grpSp>
        <p:nvGrpSpPr>
          <p:cNvPr id="42" name="组合 41"/>
          <p:cNvGrpSpPr/>
          <p:nvPr/>
        </p:nvGrpSpPr>
        <p:grpSpPr>
          <a:xfrm>
            <a:off x="3153865" y="1815783"/>
            <a:ext cx="2289175" cy="4527550"/>
            <a:chOff x="3753305" y="1719263"/>
            <a:chExt cx="2289175" cy="4527550"/>
          </a:xfrm>
          <a:gradFill flip="none" rotWithShape="1">
            <a:gsLst>
              <a:gs pos="0">
                <a:srgbClr val="9E005D"/>
              </a:gs>
              <a:gs pos="100000">
                <a:srgbClr val="13C5FB"/>
              </a:gs>
              <a:gs pos="62000">
                <a:srgbClr val="33187C"/>
              </a:gs>
              <a:gs pos="18000">
                <a:srgbClr val="870564"/>
              </a:gs>
            </a:gsLst>
            <a:lin ang="5400000" scaled="1"/>
            <a:tileRect/>
          </a:gradFill>
        </p:grpSpPr>
        <p:sp>
          <p:nvSpPr>
            <p:cNvPr id="43" name="자유형 189"/>
            <p:cNvSpPr/>
            <p:nvPr/>
          </p:nvSpPr>
          <p:spPr bwMode="auto">
            <a:xfrm>
              <a:off x="3753305" y="4122738"/>
              <a:ext cx="2289175" cy="2124075"/>
            </a:xfrm>
            <a:custGeom>
              <a:avLst/>
              <a:gdLst>
                <a:gd name="T0" fmla="*/ 46770 w 1458057"/>
                <a:gd name="T1" fmla="*/ 509587 h 1353282"/>
                <a:gd name="T2" fmla="*/ 1142145 w 1458057"/>
                <a:gd name="T3" fmla="*/ 0 h 1353282"/>
                <a:gd name="T4" fmla="*/ 1458057 w 1458057"/>
                <a:gd name="T5" fmla="*/ 520700 h 1353282"/>
                <a:gd name="T6" fmla="*/ 0 w 1458057"/>
                <a:gd name="T7" fmla="*/ 1353282 h 1353282"/>
                <a:gd name="T8" fmla="*/ 46770 w 1458057"/>
                <a:gd name="T9" fmla="*/ 509587 h 1353282"/>
              </a:gdLst>
              <a:ahLst/>
              <a:cxnLst>
                <a:cxn ang="0">
                  <a:pos x="T0" y="T1"/>
                </a:cxn>
                <a:cxn ang="0">
                  <a:pos x="T2" y="T3"/>
                </a:cxn>
                <a:cxn ang="0">
                  <a:pos x="T4" y="T5"/>
                </a:cxn>
                <a:cxn ang="0">
                  <a:pos x="T6" y="T7"/>
                </a:cxn>
                <a:cxn ang="0">
                  <a:pos x="T8" y="T9"/>
                </a:cxn>
              </a:cxnLst>
              <a:rect l="0" t="0" r="r" b="b"/>
              <a:pathLst>
                <a:path w="1458057" h="1353282">
                  <a:moveTo>
                    <a:pt x="46770" y="509587"/>
                  </a:moveTo>
                  <a:lnTo>
                    <a:pt x="1142145" y="0"/>
                  </a:lnTo>
                  <a:lnTo>
                    <a:pt x="1458057" y="520700"/>
                  </a:lnTo>
                  <a:lnTo>
                    <a:pt x="0" y="1353282"/>
                  </a:lnTo>
                  <a:lnTo>
                    <a:pt x="46770" y="509587"/>
                  </a:lnTo>
                  <a:close/>
                </a:path>
              </a:pathLst>
            </a:custGeom>
            <a:grpFill/>
            <a:ln>
              <a:noFill/>
            </a:ln>
          </p:spPr>
          <p:txBody>
            <a:bodyPr anchor="ctr"/>
            <a:lstStyle/>
            <a:p>
              <a:endParaRPr lang="zh-CN" altLang="en-US"/>
            </a:p>
          </p:txBody>
        </p:sp>
        <p:sp>
          <p:nvSpPr>
            <p:cNvPr id="44" name="자유형 191"/>
            <p:cNvSpPr/>
            <p:nvPr/>
          </p:nvSpPr>
          <p:spPr bwMode="auto">
            <a:xfrm>
              <a:off x="3842205" y="3278188"/>
              <a:ext cx="1611312" cy="1476375"/>
            </a:xfrm>
            <a:custGeom>
              <a:avLst/>
              <a:gdLst>
                <a:gd name="T0" fmla="*/ 37021 w 1027621"/>
                <a:gd name="T1" fmla="*/ 291095 h 940806"/>
                <a:gd name="T2" fmla="*/ 735521 w 1027621"/>
                <a:gd name="T3" fmla="*/ 0 h 940806"/>
                <a:gd name="T4" fmla="*/ 1027621 w 1027621"/>
                <a:gd name="T5" fmla="*/ 463550 h 940806"/>
                <a:gd name="T6" fmla="*/ 0 w 1027621"/>
                <a:gd name="T7" fmla="*/ 940806 h 940806"/>
                <a:gd name="T8" fmla="*/ 37021 w 1027621"/>
                <a:gd name="T9" fmla="*/ 291095 h 940806"/>
              </a:gdLst>
              <a:ahLst/>
              <a:cxnLst>
                <a:cxn ang="0">
                  <a:pos x="T0" y="T1"/>
                </a:cxn>
                <a:cxn ang="0">
                  <a:pos x="T2" y="T3"/>
                </a:cxn>
                <a:cxn ang="0">
                  <a:pos x="T4" y="T5"/>
                </a:cxn>
                <a:cxn ang="0">
                  <a:pos x="T6" y="T7"/>
                </a:cxn>
                <a:cxn ang="0">
                  <a:pos x="T8" y="T9"/>
                </a:cxn>
              </a:cxnLst>
              <a:rect l="0" t="0" r="r" b="b"/>
              <a:pathLst>
                <a:path w="1027621" h="940806">
                  <a:moveTo>
                    <a:pt x="37021" y="291095"/>
                  </a:moveTo>
                  <a:lnTo>
                    <a:pt x="735521" y="0"/>
                  </a:lnTo>
                  <a:lnTo>
                    <a:pt x="1027621" y="463550"/>
                  </a:lnTo>
                  <a:lnTo>
                    <a:pt x="0" y="940806"/>
                  </a:lnTo>
                  <a:lnTo>
                    <a:pt x="37021" y="291095"/>
                  </a:lnTo>
                  <a:close/>
                </a:path>
              </a:pathLst>
            </a:custGeom>
            <a:grpFill/>
            <a:ln>
              <a:noFill/>
            </a:ln>
          </p:spPr>
          <p:txBody>
            <a:bodyPr anchor="ctr"/>
            <a:lstStyle/>
            <a:p>
              <a:endParaRPr lang="zh-CN" altLang="en-US"/>
            </a:p>
          </p:txBody>
        </p:sp>
        <p:sp>
          <p:nvSpPr>
            <p:cNvPr id="45" name="자유형 203"/>
            <p:cNvSpPr/>
            <p:nvPr/>
          </p:nvSpPr>
          <p:spPr bwMode="auto">
            <a:xfrm>
              <a:off x="3908880" y="2495550"/>
              <a:ext cx="1033462" cy="1128713"/>
            </a:xfrm>
            <a:custGeom>
              <a:avLst/>
              <a:gdLst>
                <a:gd name="T0" fmla="*/ 28798 w 658440"/>
                <a:gd name="T1" fmla="*/ 158787 h 719931"/>
                <a:gd name="T2" fmla="*/ 392906 w 658440"/>
                <a:gd name="T3" fmla="*/ 0 h 719931"/>
                <a:gd name="T4" fmla="*/ 658440 w 658440"/>
                <a:gd name="T5" fmla="*/ 436823 h 719931"/>
                <a:gd name="T6" fmla="*/ 0 w 658440"/>
                <a:gd name="T7" fmla="*/ 719931 h 719931"/>
                <a:gd name="T8" fmla="*/ 28798 w 658440"/>
                <a:gd name="T9" fmla="*/ 158787 h 719931"/>
              </a:gdLst>
              <a:ahLst/>
              <a:cxnLst>
                <a:cxn ang="0">
                  <a:pos x="T0" y="T1"/>
                </a:cxn>
                <a:cxn ang="0">
                  <a:pos x="T2" y="T3"/>
                </a:cxn>
                <a:cxn ang="0">
                  <a:pos x="T4" y="T5"/>
                </a:cxn>
                <a:cxn ang="0">
                  <a:pos x="T6" y="T7"/>
                </a:cxn>
                <a:cxn ang="0">
                  <a:pos x="T8" y="T9"/>
                </a:cxn>
              </a:cxnLst>
              <a:rect l="0" t="0" r="r" b="b"/>
              <a:pathLst>
                <a:path w="658440" h="719931">
                  <a:moveTo>
                    <a:pt x="28798" y="158787"/>
                  </a:moveTo>
                  <a:lnTo>
                    <a:pt x="392906" y="0"/>
                  </a:lnTo>
                  <a:lnTo>
                    <a:pt x="658440" y="436823"/>
                  </a:lnTo>
                  <a:lnTo>
                    <a:pt x="0" y="719931"/>
                  </a:lnTo>
                  <a:lnTo>
                    <a:pt x="28798" y="158787"/>
                  </a:lnTo>
                  <a:close/>
                </a:path>
              </a:pathLst>
            </a:custGeom>
            <a:grpFill/>
            <a:ln>
              <a:noFill/>
            </a:ln>
          </p:spPr>
          <p:txBody>
            <a:bodyPr anchor="ctr"/>
            <a:lstStyle/>
            <a:p>
              <a:endParaRPr lang="zh-CN" altLang="en-US"/>
            </a:p>
          </p:txBody>
        </p:sp>
        <p:sp>
          <p:nvSpPr>
            <p:cNvPr id="46" name="자유형 205"/>
            <p:cNvSpPr/>
            <p:nvPr/>
          </p:nvSpPr>
          <p:spPr bwMode="auto">
            <a:xfrm>
              <a:off x="3962855" y="1719263"/>
              <a:ext cx="511175" cy="927100"/>
            </a:xfrm>
            <a:custGeom>
              <a:avLst/>
              <a:gdLst>
                <a:gd name="T0" fmla="*/ 38671 w 324966"/>
                <a:gd name="T1" fmla="*/ 0 h 591082"/>
                <a:gd name="T2" fmla="*/ 324966 w 324966"/>
                <a:gd name="T3" fmla="*/ 451382 h 591082"/>
                <a:gd name="T4" fmla="*/ 0 w 324966"/>
                <a:gd name="T5" fmla="*/ 591082 h 591082"/>
                <a:gd name="T6" fmla="*/ 38671 w 324966"/>
                <a:gd name="T7" fmla="*/ 0 h 591082"/>
              </a:gdLst>
              <a:ahLst/>
              <a:cxnLst>
                <a:cxn ang="0">
                  <a:pos x="T0" y="T1"/>
                </a:cxn>
                <a:cxn ang="0">
                  <a:pos x="T2" y="T3"/>
                </a:cxn>
                <a:cxn ang="0">
                  <a:pos x="T4" y="T5"/>
                </a:cxn>
                <a:cxn ang="0">
                  <a:pos x="T6" y="T7"/>
                </a:cxn>
              </a:cxnLst>
              <a:rect l="0" t="0" r="r" b="b"/>
              <a:pathLst>
                <a:path w="324966" h="591082">
                  <a:moveTo>
                    <a:pt x="38671" y="0"/>
                  </a:moveTo>
                  <a:lnTo>
                    <a:pt x="324966" y="451382"/>
                  </a:lnTo>
                  <a:lnTo>
                    <a:pt x="0" y="591082"/>
                  </a:lnTo>
                  <a:lnTo>
                    <a:pt x="38671" y="0"/>
                  </a:lnTo>
                  <a:close/>
                </a:path>
              </a:pathLst>
            </a:custGeom>
            <a:grpFill/>
            <a:ln>
              <a:noFill/>
            </a:ln>
          </p:spPr>
          <p:txBody>
            <a:bodyPr anchor="ctr"/>
            <a:lstStyle/>
            <a:p>
              <a:endParaRPr lang="zh-CN" altLang="en-US"/>
            </a:p>
          </p:txBody>
        </p:sp>
      </p:grpSp>
      <p:cxnSp>
        <p:nvCxnSpPr>
          <p:cNvPr id="47" name="직선 연결선 121"/>
          <p:cNvCxnSpPr>
            <a:cxnSpLocks noChangeShapeType="1"/>
          </p:cNvCxnSpPr>
          <p:nvPr/>
        </p:nvCxnSpPr>
        <p:spPr bwMode="auto">
          <a:xfrm>
            <a:off x="5373190" y="4492308"/>
            <a:ext cx="728662" cy="0"/>
          </a:xfrm>
          <a:prstGeom prst="line">
            <a:avLst/>
          </a:prstGeom>
          <a:noFill/>
          <a:ln w="15875" cmpd="sng">
            <a:gradFill flip="none" rotWithShape="1">
              <a:gsLst>
                <a:gs pos="100000">
                  <a:srgbClr val="13C5FB"/>
                </a:gs>
                <a:gs pos="59000">
                  <a:srgbClr val="33187C"/>
                </a:gs>
                <a:gs pos="23000">
                  <a:srgbClr val="870564"/>
                </a:gs>
                <a:gs pos="0">
                  <a:srgbClr val="9E005D"/>
                </a:gs>
              </a:gsLst>
              <a:lin ang="10800000" scaled="1"/>
              <a:tileRect/>
            </a:gradFill>
            <a:round/>
            <a:headEnd type="oval" w="sm" len="sm"/>
            <a:tailEnd type="oval" w="sm" len="sm"/>
          </a:ln>
          <a:extLst>
            <a:ext uri="{909E8E84-426E-40DD-AFC4-6F175D3DCCD1}">
              <a14:hiddenFill xmlns:a14="http://schemas.microsoft.com/office/drawing/2010/main">
                <a:noFill/>
              </a14:hiddenFill>
            </a:ext>
          </a:extLst>
        </p:spPr>
      </p:cxnSp>
      <p:cxnSp>
        <p:nvCxnSpPr>
          <p:cNvPr id="48" name="직선 연결선 136"/>
          <p:cNvCxnSpPr>
            <a:cxnSpLocks noChangeShapeType="1"/>
          </p:cNvCxnSpPr>
          <p:nvPr/>
        </p:nvCxnSpPr>
        <p:spPr bwMode="auto">
          <a:xfrm>
            <a:off x="5017590" y="3673158"/>
            <a:ext cx="728662" cy="0"/>
          </a:xfrm>
          <a:prstGeom prst="line">
            <a:avLst/>
          </a:prstGeom>
          <a:noFill/>
          <a:ln w="15875" cmpd="sng">
            <a:gradFill flip="none" rotWithShape="1">
              <a:gsLst>
                <a:gs pos="100000">
                  <a:srgbClr val="13C5FB"/>
                </a:gs>
                <a:gs pos="59000">
                  <a:srgbClr val="33187C"/>
                </a:gs>
                <a:gs pos="23000">
                  <a:srgbClr val="870564"/>
                </a:gs>
                <a:gs pos="0">
                  <a:srgbClr val="9E005D"/>
                </a:gs>
              </a:gsLst>
              <a:lin ang="10800000" scaled="1"/>
              <a:tileRect/>
            </a:gradFill>
            <a:round/>
            <a:headEnd type="oval" w="sm" len="sm"/>
            <a:tailEnd type="oval" w="sm" len="sm"/>
          </a:ln>
          <a:extLst>
            <a:ext uri="{909E8E84-426E-40DD-AFC4-6F175D3DCCD1}">
              <a14:hiddenFill xmlns:a14="http://schemas.microsoft.com/office/drawing/2010/main">
                <a:noFill/>
              </a14:hiddenFill>
            </a:ext>
          </a:extLst>
        </p:spPr>
      </p:cxnSp>
      <p:cxnSp>
        <p:nvCxnSpPr>
          <p:cNvPr id="49" name="직선 연결선 154"/>
          <p:cNvCxnSpPr>
            <a:cxnSpLocks noChangeShapeType="1"/>
          </p:cNvCxnSpPr>
          <p:nvPr/>
        </p:nvCxnSpPr>
        <p:spPr bwMode="auto">
          <a:xfrm>
            <a:off x="4504827" y="2892108"/>
            <a:ext cx="728663" cy="0"/>
          </a:xfrm>
          <a:prstGeom prst="line">
            <a:avLst/>
          </a:prstGeom>
          <a:noFill/>
          <a:ln w="15875" cmpd="sng">
            <a:gradFill flip="none" rotWithShape="1">
              <a:gsLst>
                <a:gs pos="100000">
                  <a:srgbClr val="13C5FB"/>
                </a:gs>
                <a:gs pos="59000">
                  <a:srgbClr val="33187C"/>
                </a:gs>
                <a:gs pos="23000">
                  <a:srgbClr val="870564"/>
                </a:gs>
                <a:gs pos="0">
                  <a:srgbClr val="9E005D"/>
                </a:gs>
              </a:gsLst>
              <a:lin ang="10800000" scaled="1"/>
              <a:tileRect/>
            </a:gradFill>
            <a:round/>
            <a:headEnd type="oval" w="sm" len="sm"/>
            <a:tailEnd type="oval" w="sm" len="sm"/>
          </a:ln>
          <a:extLst>
            <a:ext uri="{909E8E84-426E-40DD-AFC4-6F175D3DCCD1}">
              <a14:hiddenFill xmlns:a14="http://schemas.microsoft.com/office/drawing/2010/main">
                <a:noFill/>
              </a14:hiddenFill>
            </a:ext>
          </a:extLst>
        </p:spPr>
      </p:cxnSp>
      <p:cxnSp>
        <p:nvCxnSpPr>
          <p:cNvPr id="50" name="직선 연결선 201"/>
          <p:cNvCxnSpPr>
            <a:cxnSpLocks noChangeShapeType="1"/>
          </p:cNvCxnSpPr>
          <p:nvPr/>
        </p:nvCxnSpPr>
        <p:spPr bwMode="auto">
          <a:xfrm>
            <a:off x="4084140" y="2177733"/>
            <a:ext cx="728662" cy="0"/>
          </a:xfrm>
          <a:prstGeom prst="line">
            <a:avLst/>
          </a:prstGeom>
          <a:noFill/>
          <a:ln w="15875" cmpd="sng">
            <a:gradFill flip="none" rotWithShape="1">
              <a:gsLst>
                <a:gs pos="100000">
                  <a:srgbClr val="13C5FB"/>
                </a:gs>
                <a:gs pos="59000">
                  <a:srgbClr val="33187C"/>
                </a:gs>
                <a:gs pos="23000">
                  <a:srgbClr val="870564"/>
                </a:gs>
                <a:gs pos="0">
                  <a:srgbClr val="9E005D"/>
                </a:gs>
              </a:gsLst>
              <a:lin ang="10800000" scaled="1"/>
              <a:tileRect/>
            </a:gradFill>
            <a:round/>
            <a:headEnd type="oval" w="sm" len="sm"/>
            <a:tailEnd type="oval" w="sm" len="sm"/>
          </a:ln>
          <a:extLst>
            <a:ext uri="{909E8E84-426E-40DD-AFC4-6F175D3DCCD1}">
              <a14:hiddenFill xmlns:a14="http://schemas.microsoft.com/office/drawing/2010/main">
                <a:noFill/>
              </a14:hiddenFill>
            </a:ext>
          </a:extLst>
        </p:spPr>
      </p:cxnSp>
      <p:sp>
        <p:nvSpPr>
          <p:cNvPr id="51" name="文本框 50"/>
          <p:cNvSpPr txBox="1"/>
          <p:nvPr/>
        </p:nvSpPr>
        <p:spPr>
          <a:xfrm rot="20026352">
            <a:off x="3583620" y="4648598"/>
            <a:ext cx="1457450" cy="768350"/>
          </a:xfrm>
          <a:prstGeom prst="rect">
            <a:avLst/>
          </a:prstGeom>
          <a:noFill/>
        </p:spPr>
        <p:txBody>
          <a:bodyPr wrap="square" rtlCol="0">
            <a:spAutoFit/>
          </a:bodyPr>
          <a:lstStyle/>
          <a:p>
            <a:pPr algn="ctr"/>
            <a:r>
              <a:rPr lang="en-US" altLang="zh-CN" sz="4400" dirty="0" smtClean="0">
                <a:solidFill>
                  <a:schemeClr val="bg1"/>
                </a:solidFill>
                <a:latin typeface="FuturaBookC" pitchFamily="2" charset="-52"/>
                <a:ea typeface="FZZhengHeiS-DB-GB" panose="02000000000000000000" pitchFamily="2" charset="0"/>
              </a:rPr>
              <a:t>0</a:t>
            </a:r>
            <a:r>
              <a:rPr lang="en-US" sz="4400" dirty="0" smtClean="0">
                <a:solidFill>
                  <a:schemeClr val="bg1"/>
                </a:solidFill>
                <a:latin typeface="FuturaBookC" pitchFamily="2" charset="-52"/>
                <a:ea typeface="FZZhengHeiS-DB-GB" panose="02000000000000000000" pitchFamily="2" charset="0"/>
              </a:rPr>
              <a:t>1</a:t>
            </a:r>
            <a:endParaRPr lang="en-US" sz="4400" dirty="0">
              <a:solidFill>
                <a:schemeClr val="bg1"/>
              </a:solidFill>
              <a:latin typeface="FuturaBookC" pitchFamily="2" charset="-52"/>
              <a:ea typeface="FZZhengHeiS-DB-GB" panose="02000000000000000000" pitchFamily="2" charset="0"/>
            </a:endParaRPr>
          </a:p>
        </p:txBody>
      </p:sp>
      <p:sp>
        <p:nvSpPr>
          <p:cNvPr id="52" name="文本框 51"/>
          <p:cNvSpPr txBox="1"/>
          <p:nvPr/>
        </p:nvSpPr>
        <p:spPr>
          <a:xfrm rot="20164346">
            <a:off x="3555620" y="3656249"/>
            <a:ext cx="906376" cy="706755"/>
          </a:xfrm>
          <a:prstGeom prst="rect">
            <a:avLst/>
          </a:prstGeom>
          <a:noFill/>
        </p:spPr>
        <p:txBody>
          <a:bodyPr wrap="square" rtlCol="0">
            <a:spAutoFit/>
          </a:bodyPr>
          <a:lstStyle/>
          <a:p>
            <a:pPr algn="ctr"/>
            <a:r>
              <a:rPr lang="en-US" altLang="zh-CN" sz="4000" dirty="0" smtClean="0">
                <a:solidFill>
                  <a:schemeClr val="bg1"/>
                </a:solidFill>
                <a:latin typeface="FuturaBookC" pitchFamily="2" charset="-52"/>
                <a:ea typeface="FZZhengHeiS-DB-GB" panose="02000000000000000000" pitchFamily="2" charset="0"/>
              </a:rPr>
              <a:t>02</a:t>
            </a:r>
            <a:endParaRPr lang="zh-CN" altLang="en-US" sz="4000" dirty="0">
              <a:solidFill>
                <a:schemeClr val="bg1"/>
              </a:solidFill>
              <a:latin typeface="FuturaBookC" pitchFamily="2" charset="-52"/>
              <a:ea typeface="FZZhengHeiS-DB-GB" panose="02000000000000000000" pitchFamily="2" charset="0"/>
            </a:endParaRPr>
          </a:p>
        </p:txBody>
      </p:sp>
      <p:sp>
        <p:nvSpPr>
          <p:cNvPr id="53" name="文本框 52"/>
          <p:cNvSpPr txBox="1"/>
          <p:nvPr/>
        </p:nvSpPr>
        <p:spPr>
          <a:xfrm rot="20169056">
            <a:off x="3398766" y="2829454"/>
            <a:ext cx="748442" cy="583565"/>
          </a:xfrm>
          <a:prstGeom prst="rect">
            <a:avLst/>
          </a:prstGeom>
          <a:noFill/>
        </p:spPr>
        <p:txBody>
          <a:bodyPr wrap="square" rtlCol="0">
            <a:spAutoFit/>
          </a:bodyPr>
          <a:lstStyle/>
          <a:p>
            <a:pPr algn="ctr"/>
            <a:r>
              <a:rPr lang="en-US" altLang="zh-CN" sz="3200" dirty="0" smtClean="0">
                <a:solidFill>
                  <a:schemeClr val="bg1"/>
                </a:solidFill>
                <a:latin typeface="FuturaBookC" pitchFamily="2" charset="-52"/>
                <a:ea typeface="FZZhengHeiS-DB-GB" panose="02000000000000000000" pitchFamily="2" charset="0"/>
              </a:rPr>
              <a:t>03</a:t>
            </a:r>
            <a:endParaRPr lang="zh-CN" altLang="en-US" sz="3200" dirty="0">
              <a:solidFill>
                <a:schemeClr val="bg1"/>
              </a:solidFill>
              <a:latin typeface="FuturaBookC" pitchFamily="2" charset="-52"/>
              <a:ea typeface="FZZhengHeiS-DB-GB" panose="02000000000000000000" pitchFamily="2" charset="0"/>
            </a:endParaRPr>
          </a:p>
        </p:txBody>
      </p:sp>
      <p:sp>
        <p:nvSpPr>
          <p:cNvPr id="54" name="文本框 53"/>
          <p:cNvSpPr txBox="1"/>
          <p:nvPr/>
        </p:nvSpPr>
        <p:spPr>
          <a:xfrm rot="20402273">
            <a:off x="3210929" y="2199406"/>
            <a:ext cx="748442" cy="398780"/>
          </a:xfrm>
          <a:prstGeom prst="rect">
            <a:avLst/>
          </a:prstGeom>
          <a:noFill/>
        </p:spPr>
        <p:txBody>
          <a:bodyPr wrap="square" rtlCol="0">
            <a:spAutoFit/>
          </a:bodyPr>
          <a:lstStyle/>
          <a:p>
            <a:pPr algn="ctr"/>
            <a:r>
              <a:rPr lang="en-US" altLang="zh-CN" sz="2000" dirty="0" smtClean="0">
                <a:solidFill>
                  <a:schemeClr val="bg1"/>
                </a:solidFill>
                <a:latin typeface="FuturaBookC" pitchFamily="2" charset="-52"/>
                <a:ea typeface="FZZhengHeiS-DB-GB" panose="02000000000000000000" pitchFamily="2" charset="0"/>
              </a:rPr>
              <a:t>04</a:t>
            </a:r>
            <a:endParaRPr lang="zh-CN" altLang="en-US" sz="2000" dirty="0">
              <a:solidFill>
                <a:schemeClr val="bg1"/>
              </a:solidFill>
              <a:latin typeface="FuturaBookC" pitchFamily="2" charset="-52"/>
              <a:ea typeface="FZZhengHeiS-DB-GB" panose="02000000000000000000" pitchFamily="2" charset="0"/>
            </a:endParaRPr>
          </a:p>
        </p:txBody>
      </p:sp>
      <p:sp>
        <p:nvSpPr>
          <p:cNvPr id="56" name="文本框 55"/>
          <p:cNvSpPr txBox="1"/>
          <p:nvPr/>
        </p:nvSpPr>
        <p:spPr>
          <a:xfrm>
            <a:off x="5373370" y="1978660"/>
            <a:ext cx="4398645" cy="398780"/>
          </a:xfrm>
          <a:prstGeom prst="rect">
            <a:avLst/>
          </a:prstGeom>
          <a:noFill/>
        </p:spPr>
        <p:txBody>
          <a:bodyPr wrap="square" rtlCol="0">
            <a:spAutoFit/>
          </a:bodyPr>
          <a:p>
            <a:r>
              <a:rPr lang="en-US" altLang="zh-CN" sz="2000"/>
              <a:t>2020.9-</a:t>
            </a:r>
            <a:r>
              <a:rPr lang="zh-CN" altLang="en-US" sz="2000"/>
              <a:t>至今</a:t>
            </a:r>
            <a:r>
              <a:rPr lang="en-US" altLang="zh-CN" sz="2000"/>
              <a:t>	</a:t>
            </a:r>
            <a:r>
              <a:rPr lang="zh-CN" altLang="en-US" sz="2000"/>
              <a:t>校团委学生副书记</a:t>
            </a:r>
            <a:endParaRPr lang="zh-CN" altLang="en-US" sz="2000"/>
          </a:p>
        </p:txBody>
      </p:sp>
      <p:sp>
        <p:nvSpPr>
          <p:cNvPr id="57" name="文本框 56"/>
          <p:cNvSpPr txBox="1"/>
          <p:nvPr/>
        </p:nvSpPr>
        <p:spPr>
          <a:xfrm>
            <a:off x="5746115" y="2701290"/>
            <a:ext cx="4398645" cy="398780"/>
          </a:xfrm>
          <a:prstGeom prst="rect">
            <a:avLst/>
          </a:prstGeom>
          <a:noFill/>
        </p:spPr>
        <p:txBody>
          <a:bodyPr wrap="square" rtlCol="0">
            <a:spAutoFit/>
          </a:bodyPr>
          <a:p>
            <a:r>
              <a:rPr lang="en-US" altLang="zh-CN" sz="2000"/>
              <a:t>2019.5-2020.6	</a:t>
            </a:r>
            <a:r>
              <a:rPr lang="zh-CN" altLang="en-US" sz="2000"/>
              <a:t>学生联合会</a:t>
            </a:r>
            <a:r>
              <a:rPr lang="zh-CN" altLang="en-US" sz="2000"/>
              <a:t>执行主席</a:t>
            </a:r>
            <a:endParaRPr lang="zh-CN" altLang="en-US" sz="2000"/>
          </a:p>
        </p:txBody>
      </p:sp>
      <p:sp>
        <p:nvSpPr>
          <p:cNvPr id="58" name="文本框 57"/>
          <p:cNvSpPr txBox="1"/>
          <p:nvPr/>
        </p:nvSpPr>
        <p:spPr>
          <a:xfrm>
            <a:off x="6218555" y="3474085"/>
            <a:ext cx="5328920" cy="398780"/>
          </a:xfrm>
          <a:prstGeom prst="rect">
            <a:avLst/>
          </a:prstGeom>
          <a:noFill/>
        </p:spPr>
        <p:txBody>
          <a:bodyPr wrap="square" rtlCol="0">
            <a:spAutoFit/>
          </a:bodyPr>
          <a:p>
            <a:r>
              <a:rPr lang="en-US" altLang="zh-CN" sz="2000"/>
              <a:t>2018.10-2019.5	   </a:t>
            </a:r>
            <a:r>
              <a:rPr lang="zh-CN" sz="2000"/>
              <a:t>社团联合会活动部代理部长</a:t>
            </a:r>
            <a:endParaRPr lang="zh-CN" sz="2000"/>
          </a:p>
        </p:txBody>
      </p:sp>
      <p:sp>
        <p:nvSpPr>
          <p:cNvPr id="59" name="文本框 58"/>
          <p:cNvSpPr txBox="1"/>
          <p:nvPr/>
        </p:nvSpPr>
        <p:spPr>
          <a:xfrm>
            <a:off x="6706235" y="4293235"/>
            <a:ext cx="4962525" cy="398780"/>
          </a:xfrm>
          <a:prstGeom prst="rect">
            <a:avLst/>
          </a:prstGeom>
          <a:noFill/>
        </p:spPr>
        <p:txBody>
          <a:bodyPr wrap="square" rtlCol="0">
            <a:spAutoFit/>
          </a:bodyPr>
          <a:p>
            <a:r>
              <a:rPr lang="en-US" altLang="zh-CN" sz="2000"/>
              <a:t>2018.9-</a:t>
            </a:r>
            <a:r>
              <a:rPr lang="zh-CN" altLang="en-US" sz="2000"/>
              <a:t>至今</a:t>
            </a:r>
            <a:r>
              <a:rPr lang="en-US" altLang="zh-CN" sz="2000"/>
              <a:t>	UI</a:t>
            </a:r>
            <a:r>
              <a:rPr lang="zh-CN" altLang="en-US" sz="2000"/>
              <a:t>设计</a:t>
            </a:r>
            <a:r>
              <a:rPr lang="zh-CN" altLang="en-US" sz="2000"/>
              <a:t>班班长、项目助理</a:t>
            </a:r>
            <a:endParaRPr lang="zh-CN" altLang="en-US" sz="2000"/>
          </a:p>
        </p:txBody>
      </p:sp>
      <p:sp>
        <p:nvSpPr>
          <p:cNvPr id="3" name="文本框 2"/>
          <p:cNvSpPr txBox="1"/>
          <p:nvPr/>
        </p:nvSpPr>
        <p:spPr>
          <a:xfrm>
            <a:off x="5942330" y="5315585"/>
            <a:ext cx="5162550" cy="1137285"/>
          </a:xfrm>
          <a:prstGeom prst="rect">
            <a:avLst/>
          </a:prstGeom>
          <a:noFill/>
        </p:spPr>
        <p:txBody>
          <a:bodyPr wrap="square" rtlCol="0">
            <a:spAutoFit/>
          </a:bodyPr>
          <a:p>
            <a:r>
              <a:rPr lang="zh-CN" altLang="en-US" sz="2800"/>
              <a:t>职位</a:t>
            </a:r>
            <a:endParaRPr lang="zh-CN" altLang="en-US" sz="2800"/>
          </a:p>
          <a:p>
            <a:r>
              <a:rPr lang="zh-CN" altLang="en-US" sz="1600">
                <a:solidFill>
                  <a:schemeClr val="accent1"/>
                </a:solidFill>
                <a:effectLst>
                  <a:outerShdw blurRad="38100" dist="25400" dir="5400000" algn="ctr" rotWithShape="0">
                    <a:srgbClr val="6E747A">
                      <a:alpha val="43000"/>
                    </a:srgbClr>
                  </a:outerShdw>
                </a:effectLst>
              </a:rPr>
              <a:t>          </a:t>
            </a:r>
            <a:r>
              <a:rPr lang="zh-CN" altLang="en-US" sz="2000">
                <a:solidFill>
                  <a:schemeClr val="accent1"/>
                </a:solidFill>
                <a:effectLst>
                  <a:outerShdw blurRad="38100" dist="25400" dir="5400000" algn="ctr" rotWithShape="0">
                    <a:srgbClr val="6E747A">
                      <a:alpha val="43000"/>
                    </a:srgbClr>
                  </a:outerShdw>
                </a:effectLst>
              </a:rPr>
              <a:t>代表着责任，职位越多责任越重、只有以身作则才能带动更多人。</a:t>
            </a:r>
            <a:endParaRPr lang="zh-CN" altLang="en-US" sz="2000">
              <a:solidFill>
                <a:schemeClr val="accent1"/>
              </a:solidFill>
              <a:effectLst>
                <a:outerShdw blurRad="38100" dist="25400" dir="5400000" algn="ctr" rotWithShape="0">
                  <a:srgbClr val="6E747A">
                    <a:alpha val="43000"/>
                  </a:srgbClr>
                </a:outerShdw>
              </a:effectLst>
            </a:endParaRPr>
          </a:p>
        </p:txBody>
      </p:sp>
      <p:pic>
        <p:nvPicPr>
          <p:cNvPr id="6" name="图片 5" descr="hongs 3"/>
          <p:cNvPicPr>
            <a:picLocks noChangeAspect="1"/>
          </p:cNvPicPr>
          <p:nvPr/>
        </p:nvPicPr>
        <p:blipFill>
          <a:blip r:embed="rId1"/>
          <a:stretch>
            <a:fillRect/>
          </a:stretch>
        </p:blipFill>
        <p:spPr>
          <a:xfrm>
            <a:off x="0" y="-1905"/>
            <a:ext cx="2543810" cy="15360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rot="16200000">
            <a:off x="-487045" y="5730875"/>
            <a:ext cx="1707515" cy="245110"/>
          </a:xfrm>
          <a:prstGeom prst="rect">
            <a:avLst/>
          </a:prstGeom>
          <a:noFill/>
        </p:spPr>
        <p:txBody>
          <a:bodyPr wrap="square" rtlCol="0">
            <a:spAutoFit/>
          </a:bodyPr>
          <a:lstStyle/>
          <a:p>
            <a:pPr algn="dist"/>
            <a:r>
              <a:rPr lang="en-US" altLang="zh-CN" sz="1000" dirty="0">
                <a:latin typeface="Alcubierre" panose="02000000000000000000" pitchFamily="50" charset="0"/>
              </a:rPr>
              <a:t>COPYRIGHT</a:t>
            </a:r>
            <a:endParaRPr lang="zh-CN" altLang="en-US" sz="1000" dirty="0">
              <a:latin typeface="Alcubierre" panose="02000000000000000000" pitchFamily="50" charset="0"/>
            </a:endParaRPr>
          </a:p>
        </p:txBody>
      </p:sp>
      <p:cxnSp>
        <p:nvCxnSpPr>
          <p:cNvPr id="35" name="直接连接符 34"/>
          <p:cNvCxnSpPr/>
          <p:nvPr/>
        </p:nvCxnSpPr>
        <p:spPr>
          <a:xfrm flipV="1">
            <a:off x="366638" y="4059081"/>
            <a:ext cx="0" cy="9576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16200000">
            <a:off x="-32793" y="3426145"/>
            <a:ext cx="837401" cy="246221"/>
          </a:xfrm>
          <a:prstGeom prst="rect">
            <a:avLst/>
          </a:prstGeom>
          <a:noFill/>
        </p:spPr>
        <p:txBody>
          <a:bodyPr wrap="square" rtlCol="0">
            <a:spAutoFit/>
          </a:bodyPr>
          <a:lstStyle/>
          <a:p>
            <a:pPr algn="dist"/>
            <a:r>
              <a:rPr lang="en-US" altLang="zh-CN" sz="1000" dirty="0">
                <a:latin typeface="Alcubierre" panose="02000000000000000000" pitchFamily="50" charset="0"/>
              </a:rPr>
              <a:t>2020</a:t>
            </a:r>
            <a:endParaRPr lang="zh-CN" altLang="en-US" sz="1000" dirty="0">
              <a:latin typeface="Alcubierre" panose="02000000000000000000" pitchFamily="50" charset="0"/>
            </a:endParaRPr>
          </a:p>
        </p:txBody>
      </p:sp>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witter-sketched-logo-variant_37281"/>
          <p:cNvSpPr>
            <a:spLocks noChangeAspect="1"/>
          </p:cNvSpPr>
          <p:nvPr/>
        </p:nvSpPr>
        <p:spPr bwMode="auto">
          <a:xfrm>
            <a:off x="11741274" y="6431580"/>
            <a:ext cx="126229" cy="172545"/>
          </a:xfrm>
          <a:custGeom>
            <a:avLst/>
            <a:gdLst>
              <a:gd name="connsiteX0" fmla="*/ 68003 w 411903"/>
              <a:gd name="connsiteY0" fmla="*/ 24912 h 563036"/>
              <a:gd name="connsiteX1" fmla="*/ 63569 w 411903"/>
              <a:gd name="connsiteY1" fmla="*/ 28299 h 563036"/>
              <a:gd name="connsiteX2" fmla="*/ 63308 w 411903"/>
              <a:gd name="connsiteY2" fmla="*/ 28429 h 563036"/>
              <a:gd name="connsiteX3" fmla="*/ 63209 w 411903"/>
              <a:gd name="connsiteY3" fmla="*/ 28574 h 563036"/>
              <a:gd name="connsiteX4" fmla="*/ 43061 w 411903"/>
              <a:gd name="connsiteY4" fmla="*/ 43964 h 563036"/>
              <a:gd name="connsiteX5" fmla="*/ 30444 w 411903"/>
              <a:gd name="connsiteY5" fmla="*/ 71808 h 563036"/>
              <a:gd name="connsiteX6" fmla="*/ 29270 w 411903"/>
              <a:gd name="connsiteY6" fmla="*/ 75325 h 563036"/>
              <a:gd name="connsiteX7" fmla="*/ 29270 w 411903"/>
              <a:gd name="connsiteY7" fmla="*/ 76497 h 563036"/>
              <a:gd name="connsiteX8" fmla="*/ 29270 w 411903"/>
              <a:gd name="connsiteY8" fmla="*/ 81187 h 563036"/>
              <a:gd name="connsiteX9" fmla="*/ 29270 w 411903"/>
              <a:gd name="connsiteY9" fmla="*/ 91738 h 563036"/>
              <a:gd name="connsiteX10" fmla="*/ 31618 w 411903"/>
              <a:gd name="connsiteY10" fmla="*/ 253527 h 563036"/>
              <a:gd name="connsiteX11" fmla="*/ 26923 w 411903"/>
              <a:gd name="connsiteY11" fmla="*/ 192563 h 563036"/>
              <a:gd name="connsiteX12" fmla="*/ 24575 w 411903"/>
              <a:gd name="connsiteY12" fmla="*/ 339111 h 563036"/>
              <a:gd name="connsiteX13" fmla="*/ 42181 w 411903"/>
              <a:gd name="connsiteY13" fmla="*/ 472762 h 563036"/>
              <a:gd name="connsiteX14" fmla="*/ 58613 w 411903"/>
              <a:gd name="connsiteY14" fmla="*/ 496210 h 563036"/>
              <a:gd name="connsiteX15" fmla="*/ 59787 w 411903"/>
              <a:gd name="connsiteY15" fmla="*/ 497382 h 563036"/>
              <a:gd name="connsiteX16" fmla="*/ 60961 w 411903"/>
              <a:gd name="connsiteY16" fmla="*/ 498555 h 563036"/>
              <a:gd name="connsiteX17" fmla="*/ 83261 w 411903"/>
              <a:gd name="connsiteY17" fmla="*/ 519658 h 563036"/>
              <a:gd name="connsiteX18" fmla="*/ 111431 w 411903"/>
              <a:gd name="connsiteY18" fmla="*/ 536071 h 563036"/>
              <a:gd name="connsiteX19" fmla="*/ 147816 w 411903"/>
              <a:gd name="connsiteY19" fmla="*/ 548967 h 563036"/>
              <a:gd name="connsiteX20" fmla="*/ 109083 w 411903"/>
              <a:gd name="connsiteY20" fmla="*/ 530209 h 563036"/>
              <a:gd name="connsiteX21" fmla="*/ 77393 w 411903"/>
              <a:gd name="connsiteY21" fmla="*/ 502072 h 563036"/>
              <a:gd name="connsiteX22" fmla="*/ 77393 w 411903"/>
              <a:gd name="connsiteY22" fmla="*/ 500900 h 563036"/>
              <a:gd name="connsiteX23" fmla="*/ 59787 w 411903"/>
              <a:gd name="connsiteY23" fmla="*/ 476280 h 563036"/>
              <a:gd name="connsiteX24" fmla="*/ 56266 w 411903"/>
              <a:gd name="connsiteY24" fmla="*/ 471590 h 563036"/>
              <a:gd name="connsiteX25" fmla="*/ 42181 w 411903"/>
              <a:gd name="connsiteY25" fmla="*/ 407109 h 563036"/>
              <a:gd name="connsiteX26" fmla="*/ 42181 w 411903"/>
              <a:gd name="connsiteY26" fmla="*/ 76497 h 563036"/>
              <a:gd name="connsiteX27" fmla="*/ 43355 w 411903"/>
              <a:gd name="connsiteY27" fmla="*/ 71808 h 563036"/>
              <a:gd name="connsiteX28" fmla="*/ 49370 w 411903"/>
              <a:gd name="connsiteY28" fmla="*/ 48800 h 563036"/>
              <a:gd name="connsiteX29" fmla="*/ 63209 w 411903"/>
              <a:gd name="connsiteY29" fmla="*/ 28574 h 563036"/>
              <a:gd name="connsiteX30" fmla="*/ 63569 w 411903"/>
              <a:gd name="connsiteY30" fmla="*/ 28299 h 563036"/>
              <a:gd name="connsiteX31" fmla="*/ 65655 w 411903"/>
              <a:gd name="connsiteY31" fmla="*/ 27257 h 563036"/>
              <a:gd name="connsiteX32" fmla="*/ 69177 w 411903"/>
              <a:gd name="connsiteY32" fmla="*/ 24912 h 563036"/>
              <a:gd name="connsiteX33" fmla="*/ 68003 w 411903"/>
              <a:gd name="connsiteY33" fmla="*/ 24912 h 563036"/>
              <a:gd name="connsiteX34" fmla="*/ 98520 w 411903"/>
              <a:gd name="connsiteY34" fmla="*/ 292 h 563036"/>
              <a:gd name="connsiteX35" fmla="*/ 129036 w 411903"/>
              <a:gd name="connsiteY35" fmla="*/ 8499 h 563036"/>
              <a:gd name="connsiteX36" fmla="*/ 170117 w 411903"/>
              <a:gd name="connsiteY36" fmla="*/ 28429 h 563036"/>
              <a:gd name="connsiteX37" fmla="*/ 191244 w 411903"/>
              <a:gd name="connsiteY37" fmla="*/ 75325 h 563036"/>
              <a:gd name="connsiteX38" fmla="*/ 191244 w 411903"/>
              <a:gd name="connsiteY38" fmla="*/ 83531 h 563036"/>
              <a:gd name="connsiteX39" fmla="*/ 191244 w 411903"/>
              <a:gd name="connsiteY39" fmla="*/ 150357 h 563036"/>
              <a:gd name="connsiteX40" fmla="*/ 266362 w 411903"/>
              <a:gd name="connsiteY40" fmla="*/ 151530 h 563036"/>
              <a:gd name="connsiteX41" fmla="*/ 314484 w 411903"/>
              <a:gd name="connsiteY41" fmla="*/ 151530 h 563036"/>
              <a:gd name="connsiteX42" fmla="*/ 322700 w 411903"/>
              <a:gd name="connsiteY42" fmla="*/ 152702 h 563036"/>
              <a:gd name="connsiteX43" fmla="*/ 335611 w 411903"/>
              <a:gd name="connsiteY43" fmla="*/ 152702 h 563036"/>
              <a:gd name="connsiteX44" fmla="*/ 388429 w 411903"/>
              <a:gd name="connsiteY44" fmla="*/ 174977 h 563036"/>
              <a:gd name="connsiteX45" fmla="*/ 411903 w 411903"/>
              <a:gd name="connsiteY45" fmla="*/ 228907 h 563036"/>
              <a:gd name="connsiteX46" fmla="*/ 388429 w 411903"/>
              <a:gd name="connsiteY46" fmla="*/ 282836 h 563036"/>
              <a:gd name="connsiteX47" fmla="*/ 388429 w 411903"/>
              <a:gd name="connsiteY47" fmla="*/ 284009 h 563036"/>
              <a:gd name="connsiteX48" fmla="*/ 356738 w 411903"/>
              <a:gd name="connsiteY48" fmla="*/ 302767 h 563036"/>
              <a:gd name="connsiteX49" fmla="*/ 320353 w 411903"/>
              <a:gd name="connsiteY49" fmla="*/ 318008 h 563036"/>
              <a:gd name="connsiteX50" fmla="*/ 323874 w 411903"/>
              <a:gd name="connsiteY50" fmla="*/ 306284 h 563036"/>
              <a:gd name="connsiteX51" fmla="*/ 308616 w 411903"/>
              <a:gd name="connsiteY51" fmla="*/ 306284 h 563036"/>
              <a:gd name="connsiteX52" fmla="*/ 282794 w 411903"/>
              <a:gd name="connsiteY52" fmla="*/ 308629 h 563036"/>
              <a:gd name="connsiteX53" fmla="*/ 280446 w 411903"/>
              <a:gd name="connsiteY53" fmla="*/ 308629 h 563036"/>
              <a:gd name="connsiteX54" fmla="*/ 273404 w 411903"/>
              <a:gd name="connsiteY54" fmla="*/ 308629 h 563036"/>
              <a:gd name="connsiteX55" fmla="*/ 234671 w 411903"/>
              <a:gd name="connsiteY55" fmla="*/ 308629 h 563036"/>
              <a:gd name="connsiteX56" fmla="*/ 224108 w 411903"/>
              <a:gd name="connsiteY56" fmla="*/ 308629 h 563036"/>
              <a:gd name="connsiteX57" fmla="*/ 198286 w 411903"/>
              <a:gd name="connsiteY57" fmla="*/ 308629 h 563036"/>
              <a:gd name="connsiteX58" fmla="*/ 199460 w 411903"/>
              <a:gd name="connsiteY58" fmla="*/ 375455 h 563036"/>
              <a:gd name="connsiteX59" fmla="*/ 207676 w 411903"/>
              <a:gd name="connsiteY59" fmla="*/ 397730 h 563036"/>
              <a:gd name="connsiteX60" fmla="*/ 210023 w 411903"/>
              <a:gd name="connsiteY60" fmla="*/ 398902 h 563036"/>
              <a:gd name="connsiteX61" fmla="*/ 218239 w 411903"/>
              <a:gd name="connsiteY61" fmla="*/ 404764 h 563036"/>
              <a:gd name="connsiteX62" fmla="*/ 221760 w 411903"/>
              <a:gd name="connsiteY62" fmla="*/ 405937 h 563036"/>
              <a:gd name="connsiteX63" fmla="*/ 221760 w 411903"/>
              <a:gd name="connsiteY63" fmla="*/ 407109 h 563036"/>
              <a:gd name="connsiteX64" fmla="*/ 233498 w 411903"/>
              <a:gd name="connsiteY64" fmla="*/ 407109 h 563036"/>
              <a:gd name="connsiteX65" fmla="*/ 278099 w 411903"/>
              <a:gd name="connsiteY65" fmla="*/ 408281 h 563036"/>
              <a:gd name="connsiteX66" fmla="*/ 285141 w 411903"/>
              <a:gd name="connsiteY66" fmla="*/ 408281 h 563036"/>
              <a:gd name="connsiteX67" fmla="*/ 334437 w 411903"/>
              <a:gd name="connsiteY67" fmla="*/ 410626 h 563036"/>
              <a:gd name="connsiteX68" fmla="*/ 336785 w 411903"/>
              <a:gd name="connsiteY68" fmla="*/ 410626 h 563036"/>
              <a:gd name="connsiteX69" fmla="*/ 388429 w 411903"/>
              <a:gd name="connsiteY69" fmla="*/ 432901 h 563036"/>
              <a:gd name="connsiteX70" fmla="*/ 410729 w 411903"/>
              <a:gd name="connsiteY70" fmla="*/ 486831 h 563036"/>
              <a:gd name="connsiteX71" fmla="*/ 388429 w 411903"/>
              <a:gd name="connsiteY71" fmla="*/ 539588 h 563036"/>
              <a:gd name="connsiteX72" fmla="*/ 388429 w 411903"/>
              <a:gd name="connsiteY72" fmla="*/ 540761 h 563036"/>
              <a:gd name="connsiteX73" fmla="*/ 339132 w 411903"/>
              <a:gd name="connsiteY73" fmla="*/ 561864 h 563036"/>
              <a:gd name="connsiteX74" fmla="*/ 333264 w 411903"/>
              <a:gd name="connsiteY74" fmla="*/ 563036 h 563036"/>
              <a:gd name="connsiteX75" fmla="*/ 202981 w 411903"/>
              <a:gd name="connsiteY75" fmla="*/ 560691 h 563036"/>
              <a:gd name="connsiteX76" fmla="*/ 173638 w 411903"/>
              <a:gd name="connsiteY76" fmla="*/ 559519 h 563036"/>
              <a:gd name="connsiteX77" fmla="*/ 172464 w 411903"/>
              <a:gd name="connsiteY77" fmla="*/ 559519 h 563036"/>
              <a:gd name="connsiteX78" fmla="*/ 107909 w 411903"/>
              <a:gd name="connsiteY78" fmla="*/ 540761 h 563036"/>
              <a:gd name="connsiteX79" fmla="*/ 79740 w 411903"/>
              <a:gd name="connsiteY79" fmla="*/ 525520 h 563036"/>
              <a:gd name="connsiteX80" fmla="*/ 64482 w 411903"/>
              <a:gd name="connsiteY80" fmla="*/ 511451 h 563036"/>
              <a:gd name="connsiteX81" fmla="*/ 63308 w 411903"/>
              <a:gd name="connsiteY81" fmla="*/ 511451 h 563036"/>
              <a:gd name="connsiteX82" fmla="*/ 55092 w 411903"/>
              <a:gd name="connsiteY82" fmla="*/ 502072 h 563036"/>
              <a:gd name="connsiteX83" fmla="*/ 55092 w 411903"/>
              <a:gd name="connsiteY83" fmla="*/ 500900 h 563036"/>
              <a:gd name="connsiteX84" fmla="*/ 36312 w 411903"/>
              <a:gd name="connsiteY84" fmla="*/ 476280 h 563036"/>
              <a:gd name="connsiteX85" fmla="*/ 29270 w 411903"/>
              <a:gd name="connsiteY85" fmla="*/ 458694 h 563036"/>
              <a:gd name="connsiteX86" fmla="*/ 29270 w 411903"/>
              <a:gd name="connsiteY86" fmla="*/ 468073 h 563036"/>
              <a:gd name="connsiteX87" fmla="*/ 17533 w 411903"/>
              <a:gd name="connsiteY87" fmla="*/ 415316 h 563036"/>
              <a:gd name="connsiteX88" fmla="*/ 2275 w 411903"/>
              <a:gd name="connsiteY88" fmla="*/ 288698 h 563036"/>
              <a:gd name="connsiteX89" fmla="*/ 5796 w 411903"/>
              <a:gd name="connsiteY89" fmla="*/ 289871 h 563036"/>
              <a:gd name="connsiteX90" fmla="*/ 5796 w 411903"/>
              <a:gd name="connsiteY90" fmla="*/ 156219 h 563036"/>
              <a:gd name="connsiteX91" fmla="*/ 15186 w 411903"/>
              <a:gd name="connsiteY91" fmla="*/ 316836 h 563036"/>
              <a:gd name="connsiteX92" fmla="*/ 16359 w 411903"/>
              <a:gd name="connsiteY92" fmla="*/ 333249 h 563036"/>
              <a:gd name="connsiteX93" fmla="*/ 16359 w 411903"/>
              <a:gd name="connsiteY93" fmla="*/ 321525 h 563036"/>
              <a:gd name="connsiteX94" fmla="*/ 12838 w 411903"/>
              <a:gd name="connsiteY94" fmla="*/ 71808 h 563036"/>
              <a:gd name="connsiteX95" fmla="*/ 12838 w 411903"/>
              <a:gd name="connsiteY95" fmla="*/ 70635 h 563036"/>
              <a:gd name="connsiteX96" fmla="*/ 59787 w 411903"/>
              <a:gd name="connsiteY96" fmla="*/ 7327 h 563036"/>
              <a:gd name="connsiteX97" fmla="*/ 98520 w 411903"/>
              <a:gd name="connsiteY97" fmla="*/ 292 h 56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11903" h="563036">
                <a:moveTo>
                  <a:pt x="68003" y="24912"/>
                </a:moveTo>
                <a:lnTo>
                  <a:pt x="63569" y="28299"/>
                </a:lnTo>
                <a:lnTo>
                  <a:pt x="63308" y="28429"/>
                </a:lnTo>
                <a:lnTo>
                  <a:pt x="63209" y="28574"/>
                </a:lnTo>
                <a:lnTo>
                  <a:pt x="43061" y="43964"/>
                </a:lnTo>
                <a:cubicBezTo>
                  <a:pt x="36312" y="52170"/>
                  <a:pt x="31618" y="61842"/>
                  <a:pt x="30444" y="71808"/>
                </a:cubicBezTo>
                <a:cubicBezTo>
                  <a:pt x="30444" y="72980"/>
                  <a:pt x="29270" y="74152"/>
                  <a:pt x="29270" y="75325"/>
                </a:cubicBezTo>
                <a:cubicBezTo>
                  <a:pt x="29270" y="75325"/>
                  <a:pt x="29270" y="75325"/>
                  <a:pt x="29270" y="76497"/>
                </a:cubicBezTo>
                <a:lnTo>
                  <a:pt x="29270" y="81187"/>
                </a:lnTo>
                <a:lnTo>
                  <a:pt x="29270" y="91738"/>
                </a:lnTo>
                <a:cubicBezTo>
                  <a:pt x="37486" y="118703"/>
                  <a:pt x="37486" y="214838"/>
                  <a:pt x="31618" y="253527"/>
                </a:cubicBezTo>
                <a:cubicBezTo>
                  <a:pt x="26923" y="255872"/>
                  <a:pt x="29270" y="190218"/>
                  <a:pt x="26923" y="192563"/>
                </a:cubicBezTo>
                <a:cubicBezTo>
                  <a:pt x="19880" y="224217"/>
                  <a:pt x="24575" y="292216"/>
                  <a:pt x="24575" y="339111"/>
                </a:cubicBezTo>
                <a:cubicBezTo>
                  <a:pt x="25749" y="384834"/>
                  <a:pt x="21054" y="432901"/>
                  <a:pt x="42181" y="472762"/>
                </a:cubicBezTo>
                <a:cubicBezTo>
                  <a:pt x="49223" y="482142"/>
                  <a:pt x="53918" y="489176"/>
                  <a:pt x="58613" y="496210"/>
                </a:cubicBezTo>
                <a:cubicBezTo>
                  <a:pt x="59787" y="496210"/>
                  <a:pt x="59787" y="496210"/>
                  <a:pt x="59787" y="497382"/>
                </a:cubicBezTo>
                <a:cubicBezTo>
                  <a:pt x="59787" y="497382"/>
                  <a:pt x="59787" y="497382"/>
                  <a:pt x="60961" y="498555"/>
                </a:cubicBezTo>
                <a:cubicBezTo>
                  <a:pt x="66829" y="506762"/>
                  <a:pt x="75045" y="513796"/>
                  <a:pt x="83261" y="519658"/>
                </a:cubicBezTo>
                <a:cubicBezTo>
                  <a:pt x="91477" y="526692"/>
                  <a:pt x="100867" y="531382"/>
                  <a:pt x="111431" y="536071"/>
                </a:cubicBezTo>
                <a:cubicBezTo>
                  <a:pt x="123168" y="540761"/>
                  <a:pt x="136079" y="545450"/>
                  <a:pt x="147816" y="548967"/>
                </a:cubicBezTo>
                <a:cubicBezTo>
                  <a:pt x="134905" y="544278"/>
                  <a:pt x="121994" y="538416"/>
                  <a:pt x="109083" y="530209"/>
                </a:cubicBezTo>
                <a:cubicBezTo>
                  <a:pt x="96172" y="523175"/>
                  <a:pt x="85609" y="512623"/>
                  <a:pt x="77393" y="502072"/>
                </a:cubicBezTo>
                <a:cubicBezTo>
                  <a:pt x="77393" y="500900"/>
                  <a:pt x="77393" y="500900"/>
                  <a:pt x="77393" y="500900"/>
                </a:cubicBezTo>
                <a:cubicBezTo>
                  <a:pt x="66829" y="485659"/>
                  <a:pt x="60961" y="477452"/>
                  <a:pt x="59787" y="476280"/>
                </a:cubicBezTo>
                <a:cubicBezTo>
                  <a:pt x="58613" y="475107"/>
                  <a:pt x="57439" y="472762"/>
                  <a:pt x="56266" y="471590"/>
                </a:cubicBezTo>
                <a:cubicBezTo>
                  <a:pt x="46876" y="454004"/>
                  <a:pt x="43355" y="431729"/>
                  <a:pt x="42181" y="407109"/>
                </a:cubicBezTo>
                <a:lnTo>
                  <a:pt x="42181" y="76497"/>
                </a:lnTo>
                <a:cubicBezTo>
                  <a:pt x="42181" y="74152"/>
                  <a:pt x="43355" y="74152"/>
                  <a:pt x="43355" y="71808"/>
                </a:cubicBezTo>
                <a:cubicBezTo>
                  <a:pt x="43942" y="63601"/>
                  <a:pt x="45996" y="55981"/>
                  <a:pt x="49370" y="48800"/>
                </a:cubicBezTo>
                <a:lnTo>
                  <a:pt x="63209" y="28574"/>
                </a:lnTo>
                <a:lnTo>
                  <a:pt x="63569" y="28299"/>
                </a:lnTo>
                <a:lnTo>
                  <a:pt x="65655" y="27257"/>
                </a:lnTo>
                <a:cubicBezTo>
                  <a:pt x="66829" y="27257"/>
                  <a:pt x="68003" y="26085"/>
                  <a:pt x="69177" y="24912"/>
                </a:cubicBezTo>
                <a:cubicBezTo>
                  <a:pt x="69177" y="24912"/>
                  <a:pt x="69177" y="24912"/>
                  <a:pt x="68003" y="24912"/>
                </a:cubicBezTo>
                <a:close/>
                <a:moveTo>
                  <a:pt x="98520" y="292"/>
                </a:moveTo>
                <a:cubicBezTo>
                  <a:pt x="109083" y="1465"/>
                  <a:pt x="119647" y="3809"/>
                  <a:pt x="129036" y="8499"/>
                </a:cubicBezTo>
                <a:cubicBezTo>
                  <a:pt x="144295" y="10844"/>
                  <a:pt x="158379" y="16706"/>
                  <a:pt x="170117" y="28429"/>
                </a:cubicBezTo>
                <a:cubicBezTo>
                  <a:pt x="183028" y="41326"/>
                  <a:pt x="190070" y="57739"/>
                  <a:pt x="191244" y="75325"/>
                </a:cubicBezTo>
                <a:lnTo>
                  <a:pt x="191244" y="83531"/>
                </a:lnTo>
                <a:lnTo>
                  <a:pt x="191244" y="150357"/>
                </a:lnTo>
                <a:lnTo>
                  <a:pt x="266362" y="151530"/>
                </a:lnTo>
                <a:cubicBezTo>
                  <a:pt x="282794" y="151530"/>
                  <a:pt x="298052" y="151530"/>
                  <a:pt x="314484" y="151530"/>
                </a:cubicBezTo>
                <a:cubicBezTo>
                  <a:pt x="316832" y="151530"/>
                  <a:pt x="320353" y="152702"/>
                  <a:pt x="322700" y="152702"/>
                </a:cubicBezTo>
                <a:cubicBezTo>
                  <a:pt x="327395" y="152702"/>
                  <a:pt x="330916" y="152702"/>
                  <a:pt x="335611" y="152702"/>
                </a:cubicBezTo>
                <a:cubicBezTo>
                  <a:pt x="355564" y="152702"/>
                  <a:pt x="373170" y="160909"/>
                  <a:pt x="388429" y="174977"/>
                </a:cubicBezTo>
                <a:cubicBezTo>
                  <a:pt x="403687" y="190218"/>
                  <a:pt x="411903" y="208976"/>
                  <a:pt x="411903" y="228907"/>
                </a:cubicBezTo>
                <a:cubicBezTo>
                  <a:pt x="411903" y="251182"/>
                  <a:pt x="403687" y="268768"/>
                  <a:pt x="388429" y="282836"/>
                </a:cubicBezTo>
                <a:lnTo>
                  <a:pt x="388429" y="284009"/>
                </a:lnTo>
                <a:cubicBezTo>
                  <a:pt x="379039" y="293388"/>
                  <a:pt x="368475" y="299250"/>
                  <a:pt x="356738" y="302767"/>
                </a:cubicBezTo>
                <a:cubicBezTo>
                  <a:pt x="346175" y="309801"/>
                  <a:pt x="333264" y="315663"/>
                  <a:pt x="320353" y="318008"/>
                </a:cubicBezTo>
                <a:cubicBezTo>
                  <a:pt x="308616" y="314491"/>
                  <a:pt x="312137" y="310974"/>
                  <a:pt x="323874" y="306284"/>
                </a:cubicBezTo>
                <a:lnTo>
                  <a:pt x="308616" y="306284"/>
                </a:lnTo>
                <a:cubicBezTo>
                  <a:pt x="318005" y="307457"/>
                  <a:pt x="314484" y="308629"/>
                  <a:pt x="282794" y="308629"/>
                </a:cubicBezTo>
                <a:lnTo>
                  <a:pt x="280446" y="308629"/>
                </a:lnTo>
                <a:cubicBezTo>
                  <a:pt x="278099" y="308629"/>
                  <a:pt x="275751" y="308629"/>
                  <a:pt x="273404" y="308629"/>
                </a:cubicBezTo>
                <a:lnTo>
                  <a:pt x="234671" y="308629"/>
                </a:lnTo>
                <a:cubicBezTo>
                  <a:pt x="231150" y="308629"/>
                  <a:pt x="227629" y="308629"/>
                  <a:pt x="224108" y="308629"/>
                </a:cubicBezTo>
                <a:lnTo>
                  <a:pt x="198286" y="308629"/>
                </a:lnTo>
                <a:lnTo>
                  <a:pt x="199460" y="375455"/>
                </a:lnTo>
                <a:cubicBezTo>
                  <a:pt x="199460" y="383661"/>
                  <a:pt x="202981" y="390696"/>
                  <a:pt x="207676" y="397730"/>
                </a:cubicBezTo>
                <a:cubicBezTo>
                  <a:pt x="208849" y="397730"/>
                  <a:pt x="208849" y="397730"/>
                  <a:pt x="210023" y="398902"/>
                </a:cubicBezTo>
                <a:cubicBezTo>
                  <a:pt x="211197" y="401247"/>
                  <a:pt x="214718" y="403592"/>
                  <a:pt x="218239" y="404764"/>
                </a:cubicBezTo>
                <a:cubicBezTo>
                  <a:pt x="219413" y="405937"/>
                  <a:pt x="220587" y="405937"/>
                  <a:pt x="221760" y="405937"/>
                </a:cubicBezTo>
                <a:cubicBezTo>
                  <a:pt x="221760" y="407109"/>
                  <a:pt x="221760" y="407109"/>
                  <a:pt x="221760" y="407109"/>
                </a:cubicBezTo>
                <a:lnTo>
                  <a:pt x="233498" y="407109"/>
                </a:lnTo>
                <a:cubicBezTo>
                  <a:pt x="248756" y="407109"/>
                  <a:pt x="264014" y="407109"/>
                  <a:pt x="278099" y="408281"/>
                </a:cubicBezTo>
                <a:cubicBezTo>
                  <a:pt x="280446" y="408281"/>
                  <a:pt x="282794" y="408281"/>
                  <a:pt x="285141" y="408281"/>
                </a:cubicBezTo>
                <a:cubicBezTo>
                  <a:pt x="298052" y="408281"/>
                  <a:pt x="313311" y="409454"/>
                  <a:pt x="334437" y="410626"/>
                </a:cubicBezTo>
                <a:lnTo>
                  <a:pt x="336785" y="410626"/>
                </a:lnTo>
                <a:cubicBezTo>
                  <a:pt x="356738" y="410626"/>
                  <a:pt x="374344" y="418833"/>
                  <a:pt x="388429" y="432901"/>
                </a:cubicBezTo>
                <a:cubicBezTo>
                  <a:pt x="403687" y="448142"/>
                  <a:pt x="410729" y="465728"/>
                  <a:pt x="410729" y="486831"/>
                </a:cubicBezTo>
                <a:cubicBezTo>
                  <a:pt x="410729" y="506762"/>
                  <a:pt x="403687" y="525520"/>
                  <a:pt x="388429" y="539588"/>
                </a:cubicBezTo>
                <a:lnTo>
                  <a:pt x="388429" y="540761"/>
                </a:lnTo>
                <a:cubicBezTo>
                  <a:pt x="374344" y="553657"/>
                  <a:pt x="357912" y="560691"/>
                  <a:pt x="339132" y="561864"/>
                </a:cubicBezTo>
                <a:cubicBezTo>
                  <a:pt x="336785" y="563036"/>
                  <a:pt x="334437" y="563036"/>
                  <a:pt x="333264" y="563036"/>
                </a:cubicBezTo>
                <a:cubicBezTo>
                  <a:pt x="271057" y="563036"/>
                  <a:pt x="228803" y="563036"/>
                  <a:pt x="202981" y="560691"/>
                </a:cubicBezTo>
                <a:cubicBezTo>
                  <a:pt x="193591" y="560691"/>
                  <a:pt x="183028" y="560691"/>
                  <a:pt x="173638" y="559519"/>
                </a:cubicBezTo>
                <a:lnTo>
                  <a:pt x="172464" y="559519"/>
                </a:lnTo>
                <a:cubicBezTo>
                  <a:pt x="150163" y="556002"/>
                  <a:pt x="129036" y="550140"/>
                  <a:pt x="107909" y="540761"/>
                </a:cubicBezTo>
                <a:cubicBezTo>
                  <a:pt x="98520" y="536071"/>
                  <a:pt x="87956" y="531382"/>
                  <a:pt x="79740" y="525520"/>
                </a:cubicBezTo>
                <a:cubicBezTo>
                  <a:pt x="73872" y="520830"/>
                  <a:pt x="69177" y="516141"/>
                  <a:pt x="64482" y="511451"/>
                </a:cubicBezTo>
                <a:cubicBezTo>
                  <a:pt x="64482" y="511451"/>
                  <a:pt x="64482" y="511451"/>
                  <a:pt x="63308" y="511451"/>
                </a:cubicBezTo>
                <a:cubicBezTo>
                  <a:pt x="60961" y="507934"/>
                  <a:pt x="58613" y="505589"/>
                  <a:pt x="55092" y="502072"/>
                </a:cubicBezTo>
                <a:lnTo>
                  <a:pt x="55092" y="500900"/>
                </a:lnTo>
                <a:cubicBezTo>
                  <a:pt x="49223" y="492693"/>
                  <a:pt x="43355" y="484486"/>
                  <a:pt x="36312" y="476280"/>
                </a:cubicBezTo>
                <a:cubicBezTo>
                  <a:pt x="33965" y="470418"/>
                  <a:pt x="31618" y="464556"/>
                  <a:pt x="29270" y="458694"/>
                </a:cubicBezTo>
                <a:cubicBezTo>
                  <a:pt x="26923" y="456349"/>
                  <a:pt x="31618" y="470418"/>
                  <a:pt x="29270" y="468073"/>
                </a:cubicBezTo>
                <a:cubicBezTo>
                  <a:pt x="12838" y="442281"/>
                  <a:pt x="14012" y="410626"/>
                  <a:pt x="17533" y="415316"/>
                </a:cubicBezTo>
                <a:cubicBezTo>
                  <a:pt x="11664" y="378972"/>
                  <a:pt x="3448" y="330904"/>
                  <a:pt x="2275" y="288698"/>
                </a:cubicBezTo>
                <a:cubicBezTo>
                  <a:pt x="3448" y="281664"/>
                  <a:pt x="4622" y="300422"/>
                  <a:pt x="5796" y="289871"/>
                </a:cubicBezTo>
                <a:cubicBezTo>
                  <a:pt x="-3594" y="239458"/>
                  <a:pt x="-73" y="159736"/>
                  <a:pt x="5796" y="156219"/>
                </a:cubicBezTo>
                <a:cubicBezTo>
                  <a:pt x="5796" y="208976"/>
                  <a:pt x="10491" y="262906"/>
                  <a:pt x="15186" y="316836"/>
                </a:cubicBezTo>
                <a:lnTo>
                  <a:pt x="16359" y="333249"/>
                </a:lnTo>
                <a:lnTo>
                  <a:pt x="16359" y="321525"/>
                </a:lnTo>
                <a:cubicBezTo>
                  <a:pt x="11664" y="240631"/>
                  <a:pt x="10491" y="156219"/>
                  <a:pt x="12838" y="71808"/>
                </a:cubicBezTo>
                <a:lnTo>
                  <a:pt x="12838" y="70635"/>
                </a:lnTo>
                <a:cubicBezTo>
                  <a:pt x="16359" y="42498"/>
                  <a:pt x="35139" y="19050"/>
                  <a:pt x="59787" y="7327"/>
                </a:cubicBezTo>
                <a:cubicBezTo>
                  <a:pt x="71524" y="1465"/>
                  <a:pt x="85609" y="-880"/>
                  <a:pt x="98520" y="292"/>
                </a:cubicBezTo>
                <a:close/>
              </a:path>
            </a:pathLst>
          </a:custGeom>
          <a:solidFill>
            <a:schemeClr val="accent1"/>
          </a:solidFill>
          <a:ln>
            <a:noFill/>
          </a:ln>
        </p:spPr>
      </p:sp>
      <p:sp>
        <p:nvSpPr>
          <p:cNvPr id="87" name="矩形 86"/>
          <p:cNvSpPr/>
          <p:nvPr/>
        </p:nvSpPr>
        <p:spPr>
          <a:xfrm>
            <a:off x="1740535" y="3130550"/>
            <a:ext cx="2345690" cy="491490"/>
          </a:xfrm>
          <a:prstGeom prst="rect">
            <a:avLst/>
          </a:prstGeom>
          <a:noFill/>
        </p:spPr>
        <p:txBody>
          <a:bodyPr wrap="square" rtlCol="0">
            <a:spAutoFit/>
          </a:bodyPr>
          <a:lstStyle/>
          <a:p>
            <a:pPr algn="ctr">
              <a:lnSpc>
                <a:spcPct val="130000"/>
              </a:lnSpc>
            </a:pPr>
            <a:r>
              <a:rPr lang="zh-CN" sz="2000" dirty="0">
                <a:effectLst>
                  <a:outerShdw blurRad="381000" algn="ctr" rotWithShape="0">
                    <a:prstClr val="black">
                      <a:alpha val="25000"/>
                    </a:prstClr>
                  </a:outerShdw>
                </a:effectLst>
                <a:latin typeface="Kano regular" pitchFamily="50" charset="0"/>
              </a:rPr>
              <a:t>组织班级团学活动</a:t>
            </a:r>
            <a:endParaRPr lang="zh-CN" sz="2000" dirty="0">
              <a:effectLst>
                <a:outerShdw blurRad="381000" algn="ctr" rotWithShape="0">
                  <a:prstClr val="black">
                    <a:alpha val="25000"/>
                  </a:prstClr>
                </a:outerShdw>
              </a:effectLst>
              <a:latin typeface="Kano regular" pitchFamily="50" charset="0"/>
            </a:endParaRPr>
          </a:p>
        </p:txBody>
      </p:sp>
      <p:sp>
        <p:nvSpPr>
          <p:cNvPr id="88" name="矩形 87"/>
          <p:cNvSpPr/>
          <p:nvPr/>
        </p:nvSpPr>
        <p:spPr>
          <a:xfrm>
            <a:off x="5031616" y="3094484"/>
            <a:ext cx="2128762" cy="891540"/>
          </a:xfrm>
          <a:prstGeom prst="rect">
            <a:avLst/>
          </a:prstGeom>
          <a:noFill/>
        </p:spPr>
        <p:txBody>
          <a:bodyPr wrap="square" rtlCol="0">
            <a:spAutoFit/>
          </a:bodyPr>
          <a:lstStyle/>
          <a:p>
            <a:pPr algn="ctr">
              <a:lnSpc>
                <a:spcPct val="130000"/>
              </a:lnSpc>
            </a:pPr>
            <a:r>
              <a:rPr lang="zh-CN" sz="2000" dirty="0">
                <a:effectLst>
                  <a:outerShdw blurRad="381000" algn="ctr" rotWithShape="0">
                    <a:prstClr val="black">
                      <a:alpha val="25000"/>
                    </a:prstClr>
                  </a:outerShdw>
                </a:effectLst>
                <a:latin typeface="Kano regular" pitchFamily="50" charset="0"/>
              </a:rPr>
              <a:t>监督寝室文明、教室卫生</a:t>
            </a:r>
            <a:endParaRPr lang="zh-CN" sz="2000" dirty="0">
              <a:effectLst>
                <a:outerShdw blurRad="381000" algn="ctr" rotWithShape="0">
                  <a:prstClr val="black">
                    <a:alpha val="25000"/>
                  </a:prstClr>
                </a:outerShdw>
              </a:effectLst>
              <a:latin typeface="Kano regular" pitchFamily="50" charset="0"/>
            </a:endParaRPr>
          </a:p>
        </p:txBody>
      </p:sp>
      <p:sp>
        <p:nvSpPr>
          <p:cNvPr id="89" name="矩形 88"/>
          <p:cNvSpPr/>
          <p:nvPr/>
        </p:nvSpPr>
        <p:spPr>
          <a:xfrm>
            <a:off x="7962900" y="3094355"/>
            <a:ext cx="2581275" cy="891540"/>
          </a:xfrm>
          <a:prstGeom prst="rect">
            <a:avLst/>
          </a:prstGeom>
          <a:noFill/>
        </p:spPr>
        <p:txBody>
          <a:bodyPr wrap="square" rtlCol="0">
            <a:spAutoFit/>
          </a:bodyPr>
          <a:lstStyle/>
          <a:p>
            <a:pPr algn="ctr">
              <a:lnSpc>
                <a:spcPct val="130000"/>
              </a:lnSpc>
            </a:pPr>
            <a:r>
              <a:rPr lang="zh-CN" sz="2000" dirty="0">
                <a:effectLst>
                  <a:outerShdw blurRad="381000" algn="ctr" rotWithShape="0">
                    <a:prstClr val="black">
                      <a:alpha val="25000"/>
                    </a:prstClr>
                  </a:outerShdw>
                </a:effectLst>
                <a:latin typeface="Kano regular" pitchFamily="50" charset="0"/>
                <a:sym typeface="+mn-ea"/>
              </a:rPr>
              <a:t>课前考勤及晚点到、</a:t>
            </a:r>
            <a:r>
              <a:rPr lang="zh-CN" sz="2000" dirty="0">
                <a:effectLst>
                  <a:outerShdw blurRad="381000" algn="ctr" rotWithShape="0">
                    <a:prstClr val="black">
                      <a:alpha val="25000"/>
                    </a:prstClr>
                  </a:outerShdw>
                </a:effectLst>
                <a:latin typeface="Kano regular" pitchFamily="50" charset="0"/>
              </a:rPr>
              <a:t>请假记录登记和汇总</a:t>
            </a:r>
            <a:endParaRPr lang="zh-CN" sz="2000" dirty="0">
              <a:effectLst>
                <a:outerShdw blurRad="381000" algn="ctr" rotWithShape="0">
                  <a:prstClr val="black">
                    <a:alpha val="25000"/>
                  </a:prstClr>
                </a:outerShdw>
              </a:effectLst>
              <a:latin typeface="Kano regular" pitchFamily="50" charset="0"/>
            </a:endParaRPr>
          </a:p>
        </p:txBody>
      </p:sp>
      <p:sp>
        <p:nvSpPr>
          <p:cNvPr id="91" name="矩形 90"/>
          <p:cNvSpPr/>
          <p:nvPr/>
        </p:nvSpPr>
        <p:spPr>
          <a:xfrm>
            <a:off x="6631305" y="5812155"/>
            <a:ext cx="2333625" cy="491490"/>
          </a:xfrm>
          <a:prstGeom prst="rect">
            <a:avLst/>
          </a:prstGeom>
          <a:noFill/>
        </p:spPr>
        <p:txBody>
          <a:bodyPr wrap="square" rtlCol="0">
            <a:spAutoFit/>
          </a:bodyPr>
          <a:lstStyle/>
          <a:p>
            <a:pPr algn="ctr">
              <a:lnSpc>
                <a:spcPct val="130000"/>
              </a:lnSpc>
            </a:pPr>
            <a:r>
              <a:rPr lang="zh-CN" sz="2000" dirty="0">
                <a:effectLst>
                  <a:outerShdw blurRad="381000" algn="ctr" rotWithShape="0">
                    <a:prstClr val="black">
                      <a:alpha val="25000"/>
                    </a:prstClr>
                  </a:outerShdw>
                </a:effectLst>
                <a:latin typeface="Kano regular" pitchFamily="50" charset="0"/>
              </a:rPr>
              <a:t>作业的收集和提交</a:t>
            </a:r>
            <a:endParaRPr lang="zh-CN" sz="2000" dirty="0">
              <a:effectLst>
                <a:outerShdw blurRad="381000" algn="ctr" rotWithShape="0">
                  <a:prstClr val="black">
                    <a:alpha val="25000"/>
                  </a:prstClr>
                </a:outerShdw>
              </a:effectLst>
              <a:latin typeface="Kano regular" pitchFamily="50" charset="0"/>
            </a:endParaRPr>
          </a:p>
        </p:txBody>
      </p:sp>
      <p:sp>
        <p:nvSpPr>
          <p:cNvPr id="5" name="文本框 4"/>
          <p:cNvSpPr txBox="1"/>
          <p:nvPr/>
        </p:nvSpPr>
        <p:spPr>
          <a:xfrm>
            <a:off x="4210396" y="410018"/>
            <a:ext cx="5355638" cy="645160"/>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r>
              <a:rPr lang="zh-CN" sz="3600" dirty="0"/>
              <a:t>任职班长、项目助理期间</a:t>
            </a:r>
            <a:endParaRPr lang="en-US" altLang="zh-CN" sz="3600" dirty="0"/>
          </a:p>
        </p:txBody>
      </p:sp>
      <p:pic>
        <p:nvPicPr>
          <p:cNvPr id="9" name="图片 8" descr="长江logo (1) - 副本"/>
          <p:cNvPicPr>
            <a:picLocks noChangeAspect="1"/>
          </p:cNvPicPr>
          <p:nvPr/>
        </p:nvPicPr>
        <p:blipFill>
          <a:blip r:embed="rId1"/>
          <a:stretch>
            <a:fillRect/>
          </a:stretch>
        </p:blipFill>
        <p:spPr>
          <a:xfrm>
            <a:off x="427355" y="269875"/>
            <a:ext cx="3088005" cy="895985"/>
          </a:xfrm>
          <a:prstGeom prst="rect">
            <a:avLst/>
          </a:prstGeom>
        </p:spPr>
      </p:pic>
      <p:pic>
        <p:nvPicPr>
          <p:cNvPr id="2" name="图片 1"/>
          <p:cNvPicPr>
            <a:picLocks noChangeAspect="1"/>
          </p:cNvPicPr>
          <p:nvPr/>
        </p:nvPicPr>
        <p:blipFill>
          <a:blip r:embed="rId2"/>
          <a:stretch>
            <a:fillRect/>
          </a:stretch>
        </p:blipFill>
        <p:spPr>
          <a:xfrm>
            <a:off x="1740535" y="1562735"/>
            <a:ext cx="2562109" cy="1440000"/>
          </a:xfrm>
          <a:prstGeom prst="rect">
            <a:avLst/>
          </a:prstGeom>
        </p:spPr>
      </p:pic>
      <p:pic>
        <p:nvPicPr>
          <p:cNvPr id="4" name="图片 3" descr="H%JW(9W5(}6N[{_3}((A{%J (1)"/>
          <p:cNvPicPr>
            <a:picLocks noChangeAspect="1"/>
          </p:cNvPicPr>
          <p:nvPr/>
        </p:nvPicPr>
        <p:blipFill>
          <a:blip r:embed="rId3"/>
          <a:stretch>
            <a:fillRect/>
          </a:stretch>
        </p:blipFill>
        <p:spPr>
          <a:xfrm>
            <a:off x="3392170" y="4305935"/>
            <a:ext cx="2160000" cy="1440000"/>
          </a:xfrm>
          <a:prstGeom prst="rect">
            <a:avLst/>
          </a:prstGeom>
        </p:spPr>
      </p:pic>
      <p:sp>
        <p:nvSpPr>
          <p:cNvPr id="6" name="矩形 5"/>
          <p:cNvSpPr/>
          <p:nvPr/>
        </p:nvSpPr>
        <p:spPr>
          <a:xfrm>
            <a:off x="3423796" y="5812284"/>
            <a:ext cx="2128762" cy="491490"/>
          </a:xfrm>
          <a:prstGeom prst="rect">
            <a:avLst/>
          </a:prstGeom>
          <a:noFill/>
        </p:spPr>
        <p:txBody>
          <a:bodyPr wrap="square" rtlCol="0">
            <a:spAutoFit/>
          </a:bodyPr>
          <a:p>
            <a:pPr algn="ctr">
              <a:lnSpc>
                <a:spcPct val="130000"/>
              </a:lnSpc>
            </a:pPr>
            <a:r>
              <a:rPr lang="zh-CN" sz="2000" dirty="0">
                <a:effectLst>
                  <a:outerShdw blurRad="381000" algn="ctr" rotWithShape="0">
                    <a:prstClr val="black">
                      <a:alpha val="25000"/>
                    </a:prstClr>
                  </a:outerShdw>
                </a:effectLst>
                <a:latin typeface="Kano regular" pitchFamily="50" charset="0"/>
              </a:rPr>
              <a:t>班级文化建设</a:t>
            </a:r>
            <a:endParaRPr lang="zh-CN" sz="2000" dirty="0">
              <a:effectLst>
                <a:outerShdw blurRad="381000" algn="ctr" rotWithShape="0">
                  <a:prstClr val="black">
                    <a:alpha val="25000"/>
                  </a:prstClr>
                </a:outerShdw>
              </a:effectLst>
              <a:latin typeface="Kano regular" pitchFamily="50" charset="0"/>
            </a:endParaRPr>
          </a:p>
        </p:txBody>
      </p:sp>
      <p:pic>
        <p:nvPicPr>
          <p:cNvPr id="7" name="图片 6" descr="IMG_20181015_190239"/>
          <p:cNvPicPr>
            <a:picLocks noChangeAspect="1"/>
          </p:cNvPicPr>
          <p:nvPr/>
        </p:nvPicPr>
        <p:blipFill>
          <a:blip r:embed="rId4"/>
          <a:stretch>
            <a:fillRect/>
          </a:stretch>
        </p:blipFill>
        <p:spPr>
          <a:xfrm>
            <a:off x="8044180" y="1449705"/>
            <a:ext cx="2191385" cy="1644015"/>
          </a:xfrm>
          <a:prstGeom prst="rect">
            <a:avLst/>
          </a:prstGeom>
        </p:spPr>
      </p:pic>
      <p:pic>
        <p:nvPicPr>
          <p:cNvPr id="8" name="图片 7" descr="IMG_20181126_115237"/>
          <p:cNvPicPr>
            <a:picLocks noChangeAspect="1"/>
          </p:cNvPicPr>
          <p:nvPr/>
        </p:nvPicPr>
        <p:blipFill>
          <a:blip r:embed="rId5"/>
          <a:stretch>
            <a:fillRect/>
          </a:stretch>
        </p:blipFill>
        <p:spPr>
          <a:xfrm>
            <a:off x="4967605" y="1449705"/>
            <a:ext cx="2192655" cy="1644650"/>
          </a:xfrm>
          <a:prstGeom prst="rect">
            <a:avLst/>
          </a:prstGeom>
        </p:spPr>
      </p:pic>
      <p:pic>
        <p:nvPicPr>
          <p:cNvPr id="10" name="图片 9" descr="IMG_20190430_121500"/>
          <p:cNvPicPr>
            <a:picLocks noChangeAspect="1"/>
          </p:cNvPicPr>
          <p:nvPr/>
        </p:nvPicPr>
        <p:blipFill>
          <a:blip r:embed="rId6"/>
          <a:stretch>
            <a:fillRect/>
          </a:stretch>
        </p:blipFill>
        <p:spPr>
          <a:xfrm>
            <a:off x="6722110" y="4265295"/>
            <a:ext cx="1974215" cy="1480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六边形 5"/>
          <p:cNvSpPr/>
          <p:nvPr/>
        </p:nvSpPr>
        <p:spPr>
          <a:xfrm rot="5400000">
            <a:off x="5396973" y="1580742"/>
            <a:ext cx="1398363" cy="1205485"/>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40519" y="3187699"/>
            <a:ext cx="931126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8" name="六边形 7"/>
          <p:cNvSpPr/>
          <p:nvPr/>
        </p:nvSpPr>
        <p:spPr>
          <a:xfrm rot="5400000">
            <a:off x="5957840" y="3091324"/>
            <a:ext cx="276625" cy="238470"/>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5400000">
            <a:off x="3577837" y="3091325"/>
            <a:ext cx="276625" cy="238470"/>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5400000">
            <a:off x="1302204" y="3091325"/>
            <a:ext cx="276625" cy="238470"/>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10613476" y="3091326"/>
            <a:ext cx="276625" cy="238470"/>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rot="5400000">
            <a:off x="8337843" y="3091326"/>
            <a:ext cx="276625" cy="238470"/>
          </a:xfrm>
          <a:prstGeom prst="hexagon">
            <a:avLst/>
          </a:prstGeom>
          <a:gradFill flip="none" rotWithShape="1">
            <a:gsLst>
              <a:gs pos="100000">
                <a:schemeClr val="accent1"/>
              </a:gs>
              <a:gs pos="0">
                <a:schemeClr val="accent2"/>
              </a:gs>
            </a:gsLst>
            <a:path path="circle">
              <a:fillToRect l="50000" t="50000" r="50000" b="50000"/>
            </a:path>
            <a:tileRect/>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73209" y="5401367"/>
            <a:ext cx="1535160" cy="810260"/>
          </a:xfrm>
          <a:prstGeom prst="rect">
            <a:avLst/>
          </a:prstGeom>
          <a:noFill/>
          <a:effectLst/>
        </p:spPr>
        <p:txBody>
          <a:bodyPr wrap="square" rtlCol="0">
            <a:spAutoFit/>
          </a:bodyPr>
          <a:lstStyle/>
          <a:p>
            <a:pPr algn="ctr">
              <a:lnSpc>
                <a:spcPct val="130000"/>
              </a:lnSpc>
            </a:pPr>
            <a:r>
              <a:rPr lang="en-US" dirty="0">
                <a:solidFill>
                  <a:schemeClr val="tx2"/>
                </a:solidFill>
                <a:latin typeface="Kano regular" pitchFamily="50" charset="0"/>
              </a:rPr>
              <a:t>2019</a:t>
            </a:r>
            <a:r>
              <a:rPr lang="zh-CN" altLang="en-US" dirty="0">
                <a:solidFill>
                  <a:schemeClr val="tx2"/>
                </a:solidFill>
                <a:latin typeface="Kano regular" pitchFamily="50" charset="0"/>
              </a:rPr>
              <a:t>年端午节活动</a:t>
            </a:r>
            <a:endParaRPr lang="zh-CN" altLang="en-US" dirty="0">
              <a:solidFill>
                <a:schemeClr val="tx2"/>
              </a:solidFill>
              <a:latin typeface="Kano regular" pitchFamily="50" charset="0"/>
            </a:endParaRPr>
          </a:p>
        </p:txBody>
      </p:sp>
      <p:sp>
        <p:nvSpPr>
          <p:cNvPr id="34" name="文本框 33"/>
          <p:cNvSpPr txBox="1"/>
          <p:nvPr/>
        </p:nvSpPr>
        <p:spPr>
          <a:xfrm>
            <a:off x="4975454" y="1550578"/>
            <a:ext cx="2241395" cy="1323439"/>
          </a:xfrm>
          <a:prstGeom prst="rect">
            <a:avLst/>
          </a:prstGeom>
          <a:noFill/>
        </p:spPr>
        <p:txBody>
          <a:bodyPr wrap="square" rtlCol="0">
            <a:spAutoFit/>
          </a:bodyPr>
          <a:lstStyle/>
          <a:p>
            <a:pPr algn="ctr"/>
            <a:r>
              <a:rPr lang="en-US" altLang="zh-CN" sz="8000" b="1" dirty="0">
                <a:solidFill>
                  <a:schemeClr val="bg1"/>
                </a:solidFill>
                <a:latin typeface="Kano regular" pitchFamily="50" charset="0"/>
              </a:rPr>
              <a:t>S</a:t>
            </a:r>
            <a:endParaRPr lang="zh-CN" altLang="en-US" sz="8000" b="1" dirty="0">
              <a:solidFill>
                <a:schemeClr val="bg1"/>
              </a:solidFill>
              <a:latin typeface="Kano regular" pitchFamily="50" charset="0"/>
            </a:endParaRPr>
          </a:p>
        </p:txBody>
      </p:sp>
      <p:sp>
        <p:nvSpPr>
          <p:cNvPr id="2" name="文本框 1"/>
          <p:cNvSpPr txBox="1"/>
          <p:nvPr/>
        </p:nvSpPr>
        <p:spPr>
          <a:xfrm>
            <a:off x="4562821" y="549718"/>
            <a:ext cx="5355638" cy="645160"/>
          </a:xfrm>
          <a:prstGeom prst="rect">
            <a:avLst/>
          </a:prstGeom>
          <a:noFill/>
          <a:effectLst>
            <a:outerShdw blurRad="381000" algn="ctr" rotWithShape="0">
              <a:prstClr val="black">
                <a:alpha val="25000"/>
              </a:prstClr>
            </a:outerShdw>
          </a:effectLst>
        </p:spPr>
        <p:txBody>
          <a:bodyPr wrap="square" rtlCol="0">
            <a:spAutoFit/>
          </a:bodyPr>
          <a:lstStyle>
            <a:defPPr>
              <a:defRPr lang="zh-CN"/>
            </a:defPPr>
            <a:lvl1pPr algn="ctr">
              <a:defRPr sz="2800">
                <a:solidFill>
                  <a:schemeClr val="tx2"/>
                </a:solidFill>
                <a:effectLst>
                  <a:outerShdw blurRad="381000" algn="ctr" rotWithShape="0">
                    <a:prstClr val="black">
                      <a:alpha val="25000"/>
                    </a:prstClr>
                  </a:outerShdw>
                </a:effectLst>
                <a:latin typeface="Kano regular" pitchFamily="50" charset="0"/>
              </a:defRPr>
            </a:lvl1pPr>
          </a:lstStyle>
          <a:p>
            <a:r>
              <a:rPr lang="zh-CN" sz="3600" dirty="0"/>
              <a:t>任职学生会执行主席期间</a:t>
            </a:r>
            <a:endParaRPr lang="en-US" altLang="zh-CN" sz="3600" dirty="0"/>
          </a:p>
        </p:txBody>
      </p:sp>
      <p:grpSp>
        <p:nvGrpSpPr>
          <p:cNvPr id="40" name="组合 39"/>
          <p:cNvGrpSpPr/>
          <p:nvPr/>
        </p:nvGrpSpPr>
        <p:grpSpPr>
          <a:xfrm>
            <a:off x="11325467" y="269994"/>
            <a:ext cx="619125" cy="140335"/>
            <a:chOff x="10487025" y="535516"/>
            <a:chExt cx="714375" cy="161925"/>
          </a:xfrm>
        </p:grpSpPr>
        <p:sp>
          <p:nvSpPr>
            <p:cNvPr id="37" name="椭圆 36"/>
            <p:cNvSpPr/>
            <p:nvPr/>
          </p:nvSpPr>
          <p:spPr>
            <a:xfrm>
              <a:off x="10487025"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0763250" y="535516"/>
              <a:ext cx="161925" cy="1619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1039475" y="535516"/>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1" name="图片 40" descr="DSC_4429"/>
          <p:cNvPicPr>
            <a:picLocks noChangeAspect="1"/>
          </p:cNvPicPr>
          <p:nvPr/>
        </p:nvPicPr>
        <p:blipFill>
          <a:blip r:embed="rId1"/>
          <a:stretch>
            <a:fillRect/>
          </a:stretch>
        </p:blipFill>
        <p:spPr>
          <a:xfrm>
            <a:off x="360680" y="3700780"/>
            <a:ext cx="2159864" cy="1440000"/>
          </a:xfrm>
          <a:prstGeom prst="rect">
            <a:avLst/>
          </a:prstGeom>
        </p:spPr>
      </p:pic>
      <p:pic>
        <p:nvPicPr>
          <p:cNvPr id="42" name="图片 41" descr="20191105031835574"/>
          <p:cNvPicPr>
            <a:picLocks noChangeAspect="1"/>
          </p:cNvPicPr>
          <p:nvPr/>
        </p:nvPicPr>
        <p:blipFill>
          <a:blip r:embed="rId2"/>
          <a:srcRect l="2540" t="9594" r="7552" b="9594"/>
          <a:stretch>
            <a:fillRect/>
          </a:stretch>
        </p:blipFill>
        <p:spPr>
          <a:xfrm>
            <a:off x="2700655" y="3665220"/>
            <a:ext cx="2189480" cy="1475740"/>
          </a:xfrm>
          <a:prstGeom prst="rect">
            <a:avLst/>
          </a:prstGeom>
        </p:spPr>
      </p:pic>
      <p:pic>
        <p:nvPicPr>
          <p:cNvPr id="43" name="图片 42" descr="20191118031911421"/>
          <p:cNvPicPr>
            <a:picLocks noChangeAspect="1"/>
          </p:cNvPicPr>
          <p:nvPr/>
        </p:nvPicPr>
        <p:blipFill>
          <a:blip r:embed="rId3"/>
          <a:stretch>
            <a:fillRect/>
          </a:stretch>
        </p:blipFill>
        <p:spPr>
          <a:xfrm>
            <a:off x="7400290" y="3637280"/>
            <a:ext cx="2202180" cy="1469390"/>
          </a:xfrm>
          <a:prstGeom prst="rect">
            <a:avLst/>
          </a:prstGeom>
        </p:spPr>
      </p:pic>
      <p:pic>
        <p:nvPicPr>
          <p:cNvPr id="45" name="图片 44" descr="mmexport1584016381117"/>
          <p:cNvPicPr>
            <a:picLocks noChangeAspect="1"/>
          </p:cNvPicPr>
          <p:nvPr/>
        </p:nvPicPr>
        <p:blipFill>
          <a:blip r:embed="rId4"/>
          <a:srcRect t="13298" r="8413"/>
          <a:stretch>
            <a:fillRect/>
          </a:stretch>
        </p:blipFill>
        <p:spPr>
          <a:xfrm>
            <a:off x="9816465" y="3605530"/>
            <a:ext cx="2158365" cy="1532255"/>
          </a:xfrm>
          <a:prstGeom prst="rect">
            <a:avLst/>
          </a:prstGeom>
        </p:spPr>
      </p:pic>
      <p:pic>
        <p:nvPicPr>
          <p:cNvPr id="46" name="图片 45" descr="20190930032901307"/>
          <p:cNvPicPr>
            <a:picLocks noChangeAspect="1"/>
          </p:cNvPicPr>
          <p:nvPr/>
        </p:nvPicPr>
        <p:blipFill>
          <a:blip r:embed="rId5"/>
          <a:srcRect l="4448" r="4448"/>
          <a:stretch>
            <a:fillRect/>
          </a:stretch>
        </p:blipFill>
        <p:spPr>
          <a:xfrm>
            <a:off x="5109845" y="3632835"/>
            <a:ext cx="2106930" cy="1540510"/>
          </a:xfrm>
          <a:prstGeom prst="rect">
            <a:avLst/>
          </a:prstGeom>
        </p:spPr>
      </p:pic>
      <p:sp>
        <p:nvSpPr>
          <p:cNvPr id="47" name="矩形 46"/>
          <p:cNvSpPr/>
          <p:nvPr/>
        </p:nvSpPr>
        <p:spPr>
          <a:xfrm>
            <a:off x="3027789" y="5401367"/>
            <a:ext cx="1535160" cy="810260"/>
          </a:xfrm>
          <a:prstGeom prst="rect">
            <a:avLst/>
          </a:prstGeom>
          <a:noFill/>
          <a:effectLst/>
        </p:spPr>
        <p:txBody>
          <a:bodyPr wrap="square" rtlCol="0">
            <a:spAutoFit/>
          </a:bodyPr>
          <a:p>
            <a:pPr algn="ctr">
              <a:lnSpc>
                <a:spcPct val="130000"/>
              </a:lnSpc>
            </a:pPr>
            <a:r>
              <a:rPr lang="zh-CN" dirty="0">
                <a:solidFill>
                  <a:schemeClr val="tx2"/>
                </a:solidFill>
                <a:latin typeface="Kano regular" pitchFamily="50" charset="0"/>
              </a:rPr>
              <a:t>学生联合会两次团建</a:t>
            </a:r>
            <a:endParaRPr lang="zh-CN" dirty="0">
              <a:solidFill>
                <a:schemeClr val="tx2"/>
              </a:solidFill>
              <a:latin typeface="Kano regular" pitchFamily="50" charset="0"/>
            </a:endParaRPr>
          </a:p>
        </p:txBody>
      </p:sp>
      <p:sp>
        <p:nvSpPr>
          <p:cNvPr id="48" name="矩形 47"/>
          <p:cNvSpPr/>
          <p:nvPr/>
        </p:nvSpPr>
        <p:spPr>
          <a:xfrm>
            <a:off x="7845534" y="5445817"/>
            <a:ext cx="1535160" cy="810260"/>
          </a:xfrm>
          <a:prstGeom prst="rect">
            <a:avLst/>
          </a:prstGeom>
          <a:noFill/>
          <a:effectLst/>
        </p:spPr>
        <p:txBody>
          <a:bodyPr wrap="square" rtlCol="0">
            <a:spAutoFit/>
          </a:bodyPr>
          <a:p>
            <a:pPr algn="ctr">
              <a:lnSpc>
                <a:spcPct val="130000"/>
              </a:lnSpc>
            </a:pPr>
            <a:r>
              <a:rPr lang="en-US" altLang="zh-CN" dirty="0">
                <a:solidFill>
                  <a:schemeClr val="tx2"/>
                </a:solidFill>
                <a:latin typeface="Kano regular" pitchFamily="50" charset="0"/>
              </a:rPr>
              <a:t>“</a:t>
            </a:r>
            <a:r>
              <a:rPr lang="zh-CN" altLang="en-US" dirty="0">
                <a:solidFill>
                  <a:schemeClr val="tx2"/>
                </a:solidFill>
                <a:latin typeface="Kano regular" pitchFamily="50" charset="0"/>
              </a:rPr>
              <a:t>大冰的小屋</a:t>
            </a:r>
            <a:r>
              <a:rPr lang="en-US" altLang="zh-CN" dirty="0">
                <a:solidFill>
                  <a:schemeClr val="tx2"/>
                </a:solidFill>
                <a:latin typeface="Kano regular" pitchFamily="50" charset="0"/>
              </a:rPr>
              <a:t>”</a:t>
            </a:r>
            <a:r>
              <a:rPr lang="zh-CN" altLang="en-US" dirty="0">
                <a:solidFill>
                  <a:schemeClr val="tx2"/>
                </a:solidFill>
                <a:latin typeface="Kano regular" pitchFamily="50" charset="0"/>
              </a:rPr>
              <a:t>音乐会</a:t>
            </a:r>
            <a:endParaRPr lang="zh-CN" altLang="en-US" dirty="0">
              <a:solidFill>
                <a:schemeClr val="tx2"/>
              </a:solidFill>
              <a:latin typeface="Kano regular" pitchFamily="50" charset="0"/>
            </a:endParaRPr>
          </a:p>
        </p:txBody>
      </p:sp>
      <p:sp>
        <p:nvSpPr>
          <p:cNvPr id="49" name="矩形 48"/>
          <p:cNvSpPr/>
          <p:nvPr/>
        </p:nvSpPr>
        <p:spPr>
          <a:xfrm>
            <a:off x="5109845" y="5367655"/>
            <a:ext cx="2106930" cy="810260"/>
          </a:xfrm>
          <a:prstGeom prst="rect">
            <a:avLst/>
          </a:prstGeom>
          <a:noFill/>
          <a:effectLst/>
        </p:spPr>
        <p:txBody>
          <a:bodyPr wrap="square" rtlCol="0">
            <a:spAutoFit/>
          </a:bodyPr>
          <a:p>
            <a:pPr algn="ctr">
              <a:lnSpc>
                <a:spcPct val="130000"/>
              </a:lnSpc>
            </a:pPr>
            <a:r>
              <a:rPr lang="en-US" dirty="0">
                <a:solidFill>
                  <a:schemeClr val="tx2"/>
                </a:solidFill>
                <a:latin typeface="Kano regular" pitchFamily="50" charset="0"/>
              </a:rPr>
              <a:t>2019</a:t>
            </a:r>
            <a:r>
              <a:rPr lang="zh-CN" altLang="en-US" dirty="0">
                <a:solidFill>
                  <a:schemeClr val="tx2"/>
                </a:solidFill>
                <a:latin typeface="Kano regular" pitchFamily="50" charset="0"/>
              </a:rPr>
              <a:t>年迎新晚会志愿者安排工作</a:t>
            </a:r>
            <a:endParaRPr lang="zh-CN" altLang="en-US" dirty="0">
              <a:solidFill>
                <a:schemeClr val="tx2"/>
              </a:solidFill>
              <a:latin typeface="Kano regular" pitchFamily="50" charset="0"/>
            </a:endParaRPr>
          </a:p>
        </p:txBody>
      </p:sp>
      <p:sp>
        <p:nvSpPr>
          <p:cNvPr id="50" name="矩形 49"/>
          <p:cNvSpPr/>
          <p:nvPr/>
        </p:nvSpPr>
        <p:spPr>
          <a:xfrm>
            <a:off x="9984214" y="5428672"/>
            <a:ext cx="1535160" cy="810260"/>
          </a:xfrm>
          <a:prstGeom prst="rect">
            <a:avLst/>
          </a:prstGeom>
          <a:noFill/>
          <a:effectLst/>
        </p:spPr>
        <p:txBody>
          <a:bodyPr wrap="square" rtlCol="0">
            <a:spAutoFit/>
          </a:bodyPr>
          <a:p>
            <a:pPr algn="ctr">
              <a:lnSpc>
                <a:spcPct val="130000"/>
              </a:lnSpc>
            </a:pPr>
            <a:r>
              <a:rPr lang="en-US" dirty="0">
                <a:solidFill>
                  <a:schemeClr val="tx2"/>
                </a:solidFill>
                <a:latin typeface="Kano regular" pitchFamily="50" charset="0"/>
              </a:rPr>
              <a:t>12.4</a:t>
            </a:r>
            <a:r>
              <a:rPr lang="zh-CN" altLang="en-US" dirty="0">
                <a:solidFill>
                  <a:schemeClr val="tx2"/>
                </a:solidFill>
                <a:latin typeface="Kano regular" pitchFamily="50" charset="0"/>
              </a:rPr>
              <a:t>宪法宣传周活动</a:t>
            </a:r>
            <a:endParaRPr lang="zh-CN" altLang="en-US" dirty="0">
              <a:solidFill>
                <a:schemeClr val="tx2"/>
              </a:solidFill>
              <a:latin typeface="Kano regular" pitchFamily="50" charset="0"/>
            </a:endParaRPr>
          </a:p>
        </p:txBody>
      </p:sp>
      <p:sp>
        <p:nvSpPr>
          <p:cNvPr id="51" name="文本框 50"/>
          <p:cNvSpPr txBox="1"/>
          <p:nvPr/>
        </p:nvSpPr>
        <p:spPr>
          <a:xfrm>
            <a:off x="7629525" y="1383030"/>
            <a:ext cx="3695700" cy="1322070"/>
          </a:xfrm>
          <a:prstGeom prst="rect">
            <a:avLst/>
          </a:prstGeom>
          <a:noFill/>
        </p:spPr>
        <p:txBody>
          <a:bodyPr wrap="square" rtlCol="0">
            <a:spAutoFit/>
          </a:bodyPr>
          <a:p>
            <a:r>
              <a:rPr lang="en-US" altLang="zh-CN" sz="2000"/>
              <a:t>       </a:t>
            </a:r>
            <a:r>
              <a:rPr lang="zh-CN" altLang="en-US" sz="2000"/>
              <a:t>我热爱集体，积极参加学院和班级组织的各种活动，在生活中我也乐于帮助同学，哪里有需要我就去哪里！</a:t>
            </a:r>
            <a:endParaRPr lang="zh-CN" altLang="en-US" sz="2000"/>
          </a:p>
        </p:txBody>
      </p:sp>
      <p:pic>
        <p:nvPicPr>
          <p:cNvPr id="4" name="图片 3" descr="长江logo (1) - 副本"/>
          <p:cNvPicPr>
            <a:picLocks noChangeAspect="1"/>
          </p:cNvPicPr>
          <p:nvPr/>
        </p:nvPicPr>
        <p:blipFill>
          <a:blip r:embed="rId6"/>
          <a:stretch>
            <a:fillRect/>
          </a:stretch>
        </p:blipFill>
        <p:spPr>
          <a:xfrm>
            <a:off x="360680" y="361950"/>
            <a:ext cx="3519170" cy="1021080"/>
          </a:xfrm>
          <a:prstGeom prst="rect">
            <a:avLst/>
          </a:prstGeom>
        </p:spPr>
      </p:pic>
      <p:sp>
        <p:nvSpPr>
          <p:cNvPr id="3" name="文本框 2"/>
          <p:cNvSpPr txBox="1"/>
          <p:nvPr/>
        </p:nvSpPr>
        <p:spPr>
          <a:xfrm>
            <a:off x="1266190" y="1920875"/>
            <a:ext cx="3296920" cy="583565"/>
          </a:xfrm>
          <a:prstGeom prst="rect">
            <a:avLst/>
          </a:prstGeom>
          <a:noFill/>
        </p:spPr>
        <p:txBody>
          <a:bodyPr wrap="square" rtlCol="0">
            <a:spAutoFit/>
          </a:bodyPr>
          <a:p>
            <a:r>
              <a:rPr lang="en-US" altLang="zh-CN" sz="3200" b="1">
                <a:solidFill>
                  <a:schemeClr val="accent1"/>
                </a:solidFill>
                <a:effectLst>
                  <a:outerShdw blurRad="38100" dist="25400" dir="5400000" algn="ctr" rotWithShape="0">
                    <a:srgbClr val="6E747A">
                      <a:alpha val="43000"/>
                    </a:srgbClr>
                  </a:outerShdw>
                </a:effectLst>
              </a:rPr>
              <a:t>40</a:t>
            </a:r>
            <a:r>
              <a:rPr lang="zh-CN" altLang="en-US" sz="3200" b="1">
                <a:solidFill>
                  <a:schemeClr val="accent1"/>
                </a:solidFill>
                <a:effectLst>
                  <a:outerShdw blurRad="38100" dist="25400" dir="5400000" algn="ctr" rotWithShape="0">
                    <a:srgbClr val="6E747A">
                      <a:alpha val="43000"/>
                    </a:srgbClr>
                  </a:outerShdw>
                </a:effectLst>
              </a:rPr>
              <a:t>余项</a:t>
            </a:r>
            <a:r>
              <a:rPr lang="zh-CN" altLang="en-US" sz="3200">
                <a:solidFill>
                  <a:schemeClr val="accent1"/>
                </a:solidFill>
                <a:effectLst>
                  <a:outerShdw blurRad="38100" dist="25400" dir="5400000" algn="ctr" rotWithShape="0">
                    <a:srgbClr val="6E747A">
                      <a:alpha val="43000"/>
                    </a:srgbClr>
                  </a:outerShdw>
                </a:effectLst>
              </a:rPr>
              <a:t>各类活动</a:t>
            </a:r>
            <a:endParaRPr lang="zh-CN" altLang="en-US" sz="32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3513,&quot;width&quot;:4946}"/>
</p:tagLst>
</file>

<file path=ppt/tags/tag2.xml><?xml version="1.0" encoding="utf-8"?>
<p:tagLst xmlns:p="http://schemas.openxmlformats.org/presentationml/2006/main">
  <p:tag name="KSO_WM_UNIT_PLACING_PICTURE_USER_VIEWPORT" val="{&quot;height&quot;:3915,&quot;width&quot;:13500}"/>
</p:tagLst>
</file>

<file path=ppt/theme/theme1.xml><?xml version="1.0" encoding="utf-8"?>
<a:theme xmlns:a="http://schemas.openxmlformats.org/drawingml/2006/main" name="Office 主题​​">
  <a:themeElements>
    <a:clrScheme name="自定义 85">
      <a:dk1>
        <a:srgbClr val="FFFFFF"/>
      </a:dk1>
      <a:lt1>
        <a:srgbClr val="18364E"/>
      </a:lt1>
      <a:dk2>
        <a:srgbClr val="FFFFFF"/>
      </a:dk2>
      <a:lt2>
        <a:srgbClr val="18364E"/>
      </a:lt2>
      <a:accent1>
        <a:srgbClr val="08FFC8"/>
      </a:accent1>
      <a:accent2>
        <a:srgbClr val="FFFFFF"/>
      </a:accent2>
      <a:accent3>
        <a:srgbClr val="595959"/>
      </a:accent3>
      <a:accent4>
        <a:srgbClr val="7F7F7F"/>
      </a:accent4>
      <a:accent5>
        <a:srgbClr val="A5A5A5"/>
      </a:accent5>
      <a:accent6>
        <a:srgbClr val="BFBFB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5">
      <a:dk1>
        <a:srgbClr val="FFFFFF"/>
      </a:dk1>
      <a:lt1>
        <a:srgbClr val="18364E"/>
      </a:lt1>
      <a:dk2>
        <a:srgbClr val="FFFFFF"/>
      </a:dk2>
      <a:lt2>
        <a:srgbClr val="18364E"/>
      </a:lt2>
      <a:accent1>
        <a:srgbClr val="08FFC8"/>
      </a:accent1>
      <a:accent2>
        <a:srgbClr val="FFFFFF"/>
      </a:accent2>
      <a:accent3>
        <a:srgbClr val="595959"/>
      </a:accent3>
      <a:accent4>
        <a:srgbClr val="7F7F7F"/>
      </a:accent4>
      <a:accent5>
        <a:srgbClr val="A5A5A5"/>
      </a:accent5>
      <a:accent6>
        <a:srgbClr val="BFBFB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2103</Words>
  <Application>WPS 演示</Application>
  <PresentationFormat>宽屏</PresentationFormat>
  <Paragraphs>291</Paragraphs>
  <Slides>16</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16</vt:i4>
      </vt:variant>
    </vt:vector>
  </HeadingPairs>
  <TitlesOfParts>
    <vt:vector size="36" baseType="lpstr">
      <vt:lpstr>Arial</vt:lpstr>
      <vt:lpstr>宋体</vt:lpstr>
      <vt:lpstr>Wingdings</vt:lpstr>
      <vt:lpstr>Cramaten</vt:lpstr>
      <vt:lpstr>Alcubierre</vt:lpstr>
      <vt:lpstr>Wide Latin</vt:lpstr>
      <vt:lpstr>Kano regular</vt:lpstr>
      <vt:lpstr>Segoe Print</vt:lpstr>
      <vt:lpstr>微软雅黑</vt:lpstr>
      <vt:lpstr>华文中宋</vt:lpstr>
      <vt:lpstr>FuturaBookC</vt:lpstr>
      <vt:lpstr>FZZhengHeiS-DB-GB</vt:lpstr>
      <vt:lpstr>Times New Roman</vt:lpstr>
      <vt:lpstr>Wingdings</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邓鸿伟</cp:lastModifiedBy>
  <cp:revision>102</cp:revision>
  <dcterms:created xsi:type="dcterms:W3CDTF">2020-03-07T02:15:00Z</dcterms:created>
  <dcterms:modified xsi:type="dcterms:W3CDTF">2020-10-13T14:39:17Z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2052-11.1.0.10069</vt:lpwstr>
  </property>
</Properties>
</file>